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C7DA"/>
    <a:srgbClr val="076D18"/>
    <a:srgbClr val="0BB527"/>
    <a:srgbClr val="774C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5825EF-A55F-409E-A57D-A06E12704D76}" type="doc">
      <dgm:prSet loTypeId="urn:microsoft.com/office/officeart/2005/8/layout/chevron1" loCatId="process" qsTypeId="urn:microsoft.com/office/officeart/2005/8/quickstyle/3d3" qsCatId="3D" csTypeId="urn:microsoft.com/office/officeart/2005/8/colors/accent1_4" csCatId="accent1" phldr="1"/>
      <dgm:spPr/>
      <dgm:t>
        <a:bodyPr/>
        <a:lstStyle/>
        <a:p>
          <a:endParaRPr lang="en-GB"/>
        </a:p>
      </dgm:t>
    </dgm:pt>
    <dgm:pt modelId="{6AD2B144-CCE5-4CA3-8BE6-927365C77E57}">
      <dgm:prSet phldrT="[Text]"/>
      <dgm:spPr/>
      <dgm:t>
        <a:bodyPr/>
        <a:lstStyle/>
        <a:p>
          <a:r>
            <a:rPr lang="pl-PL" dirty="0"/>
            <a:t>MONDAY</a:t>
          </a:r>
          <a:endParaRPr lang="en-GB" dirty="0"/>
        </a:p>
      </dgm:t>
    </dgm:pt>
    <dgm:pt modelId="{9C5186FE-8959-4B09-AF1D-03210EDC2006}" type="parTrans" cxnId="{278C4CD1-4129-4E5F-B64C-7B32C743696A}">
      <dgm:prSet/>
      <dgm:spPr/>
      <dgm:t>
        <a:bodyPr/>
        <a:lstStyle/>
        <a:p>
          <a:endParaRPr lang="en-GB"/>
        </a:p>
      </dgm:t>
    </dgm:pt>
    <dgm:pt modelId="{237E812E-46C9-4897-AF12-05B9BF23A2A8}" type="sibTrans" cxnId="{278C4CD1-4129-4E5F-B64C-7B32C743696A}">
      <dgm:prSet/>
      <dgm:spPr/>
      <dgm:t>
        <a:bodyPr/>
        <a:lstStyle/>
        <a:p>
          <a:endParaRPr lang="en-GB"/>
        </a:p>
      </dgm:t>
    </dgm:pt>
    <dgm:pt modelId="{05E807E9-ECBB-44CD-AD66-34CDB30BA02D}">
      <dgm:prSet phldrT="[Text]"/>
      <dgm:spPr/>
      <dgm:t>
        <a:bodyPr/>
        <a:lstStyle/>
        <a:p>
          <a:r>
            <a:rPr lang="pl-PL" dirty="0"/>
            <a:t>TUESDAY</a:t>
          </a:r>
          <a:endParaRPr lang="en-GB" dirty="0"/>
        </a:p>
      </dgm:t>
    </dgm:pt>
    <dgm:pt modelId="{C6188F9F-7790-4106-AF2D-BED21556D3DA}" type="parTrans" cxnId="{138D7CE0-D61F-49F7-80E9-8B8AD977792E}">
      <dgm:prSet/>
      <dgm:spPr/>
      <dgm:t>
        <a:bodyPr/>
        <a:lstStyle/>
        <a:p>
          <a:endParaRPr lang="en-GB"/>
        </a:p>
      </dgm:t>
    </dgm:pt>
    <dgm:pt modelId="{42A39970-0B06-4297-85F3-B782DB3BC609}" type="sibTrans" cxnId="{138D7CE0-D61F-49F7-80E9-8B8AD977792E}">
      <dgm:prSet/>
      <dgm:spPr/>
      <dgm:t>
        <a:bodyPr/>
        <a:lstStyle/>
        <a:p>
          <a:endParaRPr lang="en-GB"/>
        </a:p>
      </dgm:t>
    </dgm:pt>
    <dgm:pt modelId="{5E3AA662-A3E3-43A3-9E58-F492400CA0C7}">
      <dgm:prSet phldrT="[Text]"/>
      <dgm:spPr/>
      <dgm:t>
        <a:bodyPr/>
        <a:lstStyle/>
        <a:p>
          <a:r>
            <a:rPr lang="pl-PL" dirty="0"/>
            <a:t>WEDNESDAY</a:t>
          </a:r>
          <a:endParaRPr lang="en-GB" dirty="0"/>
        </a:p>
      </dgm:t>
    </dgm:pt>
    <dgm:pt modelId="{5995CEA0-BB73-4330-8D3E-AE0362568217}" type="parTrans" cxnId="{99905322-D080-414B-AB03-0C4343779485}">
      <dgm:prSet/>
      <dgm:spPr/>
      <dgm:t>
        <a:bodyPr/>
        <a:lstStyle/>
        <a:p>
          <a:endParaRPr lang="en-GB"/>
        </a:p>
      </dgm:t>
    </dgm:pt>
    <dgm:pt modelId="{7BD0C872-7101-40A7-B5A5-6D8805FBC5E1}" type="sibTrans" cxnId="{99905322-D080-414B-AB03-0C4343779485}">
      <dgm:prSet/>
      <dgm:spPr/>
      <dgm:t>
        <a:bodyPr/>
        <a:lstStyle/>
        <a:p>
          <a:endParaRPr lang="en-GB"/>
        </a:p>
      </dgm:t>
    </dgm:pt>
    <dgm:pt modelId="{349A9982-11B4-4AC4-9C94-CA1272A73476}">
      <dgm:prSet/>
      <dgm:spPr/>
      <dgm:t>
        <a:bodyPr/>
        <a:lstStyle/>
        <a:p>
          <a:r>
            <a:rPr lang="pl-PL" dirty="0"/>
            <a:t>THURSDAY</a:t>
          </a:r>
          <a:endParaRPr lang="en-GB" dirty="0"/>
        </a:p>
      </dgm:t>
    </dgm:pt>
    <dgm:pt modelId="{7ED1673D-7547-4024-942F-9DBB71314C21}" type="parTrans" cxnId="{8BA108BD-D3FC-4CD1-8C33-F08EA452059D}">
      <dgm:prSet/>
      <dgm:spPr/>
      <dgm:t>
        <a:bodyPr/>
        <a:lstStyle/>
        <a:p>
          <a:endParaRPr lang="en-GB"/>
        </a:p>
      </dgm:t>
    </dgm:pt>
    <dgm:pt modelId="{CDFCBC9D-17D2-4D58-B3E1-16F9577BA82A}" type="sibTrans" cxnId="{8BA108BD-D3FC-4CD1-8C33-F08EA452059D}">
      <dgm:prSet/>
      <dgm:spPr/>
      <dgm:t>
        <a:bodyPr/>
        <a:lstStyle/>
        <a:p>
          <a:endParaRPr lang="en-GB"/>
        </a:p>
      </dgm:t>
    </dgm:pt>
    <dgm:pt modelId="{B7440939-8745-43FB-9CB7-696FF938B42A}">
      <dgm:prSet/>
      <dgm:spPr/>
      <dgm:t>
        <a:bodyPr/>
        <a:lstStyle/>
        <a:p>
          <a:r>
            <a:rPr lang="pl-PL" dirty="0"/>
            <a:t>FRIDAY</a:t>
          </a:r>
          <a:endParaRPr lang="en-GB" dirty="0"/>
        </a:p>
      </dgm:t>
    </dgm:pt>
    <dgm:pt modelId="{A0452719-805E-46BC-8D60-10520B38E277}" type="parTrans" cxnId="{D7B2FF86-F314-4D7F-ABE2-677EFFA38375}">
      <dgm:prSet/>
      <dgm:spPr/>
      <dgm:t>
        <a:bodyPr/>
        <a:lstStyle/>
        <a:p>
          <a:endParaRPr lang="en-GB"/>
        </a:p>
      </dgm:t>
    </dgm:pt>
    <dgm:pt modelId="{D3BAF3DE-0AC0-482A-917D-D81A69ADE428}" type="sibTrans" cxnId="{D7B2FF86-F314-4D7F-ABE2-677EFFA38375}">
      <dgm:prSet/>
      <dgm:spPr/>
      <dgm:t>
        <a:bodyPr/>
        <a:lstStyle/>
        <a:p>
          <a:endParaRPr lang="en-GB"/>
        </a:p>
      </dgm:t>
    </dgm:pt>
    <dgm:pt modelId="{54BECD35-6F6F-4D0E-BDC0-E253E8F5BB77}" type="pres">
      <dgm:prSet presAssocID="{5A5825EF-A55F-409E-A57D-A06E12704D76}" presName="Name0" presStyleCnt="0">
        <dgm:presLayoutVars>
          <dgm:dir/>
          <dgm:animLvl val="lvl"/>
          <dgm:resizeHandles val="exact"/>
        </dgm:presLayoutVars>
      </dgm:prSet>
      <dgm:spPr/>
    </dgm:pt>
    <dgm:pt modelId="{7957A178-01B2-4F3F-B02F-E2EB9845A95C}" type="pres">
      <dgm:prSet presAssocID="{6AD2B144-CCE5-4CA3-8BE6-927365C77E57}" presName="parTxOnly" presStyleLbl="node1" presStyleIdx="0" presStyleCnt="5" custLinFactNeighborX="19826">
        <dgm:presLayoutVars>
          <dgm:chMax val="0"/>
          <dgm:chPref val="0"/>
          <dgm:bulletEnabled val="1"/>
        </dgm:presLayoutVars>
      </dgm:prSet>
      <dgm:spPr/>
    </dgm:pt>
    <dgm:pt modelId="{7E37DDCD-A28D-499B-A434-83864E6D78CF}" type="pres">
      <dgm:prSet presAssocID="{237E812E-46C9-4897-AF12-05B9BF23A2A8}" presName="parTxOnlySpace" presStyleCnt="0"/>
      <dgm:spPr/>
    </dgm:pt>
    <dgm:pt modelId="{41198E6F-079B-4D03-B0BD-38E437FE8194}" type="pres">
      <dgm:prSet presAssocID="{05E807E9-ECBB-44CD-AD66-34CDB30BA02D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</dgm:pt>
    <dgm:pt modelId="{53CA1D52-E492-4205-A84F-4B731E1EEED7}" type="pres">
      <dgm:prSet presAssocID="{42A39970-0B06-4297-85F3-B782DB3BC609}" presName="parTxOnlySpace" presStyleCnt="0"/>
      <dgm:spPr/>
    </dgm:pt>
    <dgm:pt modelId="{781FBBD3-631C-4A81-BBE2-B9F22449CE48}" type="pres">
      <dgm:prSet presAssocID="{5E3AA662-A3E3-43A3-9E58-F492400CA0C7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</dgm:pt>
    <dgm:pt modelId="{451D80B3-C1BF-407B-A525-1DB58BCF9568}" type="pres">
      <dgm:prSet presAssocID="{7BD0C872-7101-40A7-B5A5-6D8805FBC5E1}" presName="parTxOnlySpace" presStyleCnt="0"/>
      <dgm:spPr/>
    </dgm:pt>
    <dgm:pt modelId="{D1CDAFF8-0598-4861-B3F6-3376F15A24A2}" type="pres">
      <dgm:prSet presAssocID="{349A9982-11B4-4AC4-9C94-CA1272A73476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</dgm:pt>
    <dgm:pt modelId="{80EE90EE-7288-4741-8FE3-C608B514E572}" type="pres">
      <dgm:prSet presAssocID="{CDFCBC9D-17D2-4D58-B3E1-16F9577BA82A}" presName="parTxOnlySpace" presStyleCnt="0"/>
      <dgm:spPr/>
    </dgm:pt>
    <dgm:pt modelId="{99A8CF57-1000-4BD7-AFCD-A8FB4164C4EC}" type="pres">
      <dgm:prSet presAssocID="{B7440939-8745-43FB-9CB7-696FF938B42A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</dgm:pt>
  </dgm:ptLst>
  <dgm:cxnLst>
    <dgm:cxn modelId="{454A2510-9355-4FCA-88E6-8A9B623EBFD5}" type="presOf" srcId="{B7440939-8745-43FB-9CB7-696FF938B42A}" destId="{99A8CF57-1000-4BD7-AFCD-A8FB4164C4EC}" srcOrd="0" destOrd="0" presId="urn:microsoft.com/office/officeart/2005/8/layout/chevron1"/>
    <dgm:cxn modelId="{99905322-D080-414B-AB03-0C4343779485}" srcId="{5A5825EF-A55F-409E-A57D-A06E12704D76}" destId="{5E3AA662-A3E3-43A3-9E58-F492400CA0C7}" srcOrd="2" destOrd="0" parTransId="{5995CEA0-BB73-4330-8D3E-AE0362568217}" sibTransId="{7BD0C872-7101-40A7-B5A5-6D8805FBC5E1}"/>
    <dgm:cxn modelId="{39E72485-F67E-44F0-90A9-BF2C1F975E27}" type="presOf" srcId="{05E807E9-ECBB-44CD-AD66-34CDB30BA02D}" destId="{41198E6F-079B-4D03-B0BD-38E437FE8194}" srcOrd="0" destOrd="0" presId="urn:microsoft.com/office/officeart/2005/8/layout/chevron1"/>
    <dgm:cxn modelId="{ABF65885-1D5F-4114-9C8D-7A3D15BF3815}" type="presOf" srcId="{5E3AA662-A3E3-43A3-9E58-F492400CA0C7}" destId="{781FBBD3-631C-4A81-BBE2-B9F22449CE48}" srcOrd="0" destOrd="0" presId="urn:microsoft.com/office/officeart/2005/8/layout/chevron1"/>
    <dgm:cxn modelId="{D7B2FF86-F314-4D7F-ABE2-677EFFA38375}" srcId="{5A5825EF-A55F-409E-A57D-A06E12704D76}" destId="{B7440939-8745-43FB-9CB7-696FF938B42A}" srcOrd="4" destOrd="0" parTransId="{A0452719-805E-46BC-8D60-10520B38E277}" sibTransId="{D3BAF3DE-0AC0-482A-917D-D81A69ADE428}"/>
    <dgm:cxn modelId="{9D1B5C8F-F9A1-42CC-A1F9-0299B64E9AA7}" type="presOf" srcId="{5A5825EF-A55F-409E-A57D-A06E12704D76}" destId="{54BECD35-6F6F-4D0E-BDC0-E253E8F5BB77}" srcOrd="0" destOrd="0" presId="urn:microsoft.com/office/officeart/2005/8/layout/chevron1"/>
    <dgm:cxn modelId="{8BA108BD-D3FC-4CD1-8C33-F08EA452059D}" srcId="{5A5825EF-A55F-409E-A57D-A06E12704D76}" destId="{349A9982-11B4-4AC4-9C94-CA1272A73476}" srcOrd="3" destOrd="0" parTransId="{7ED1673D-7547-4024-942F-9DBB71314C21}" sibTransId="{CDFCBC9D-17D2-4D58-B3E1-16F9577BA82A}"/>
    <dgm:cxn modelId="{B30695D0-FB2C-400F-8693-2FF61116912D}" type="presOf" srcId="{6AD2B144-CCE5-4CA3-8BE6-927365C77E57}" destId="{7957A178-01B2-4F3F-B02F-E2EB9845A95C}" srcOrd="0" destOrd="0" presId="urn:microsoft.com/office/officeart/2005/8/layout/chevron1"/>
    <dgm:cxn modelId="{278C4CD1-4129-4E5F-B64C-7B32C743696A}" srcId="{5A5825EF-A55F-409E-A57D-A06E12704D76}" destId="{6AD2B144-CCE5-4CA3-8BE6-927365C77E57}" srcOrd="0" destOrd="0" parTransId="{9C5186FE-8959-4B09-AF1D-03210EDC2006}" sibTransId="{237E812E-46C9-4897-AF12-05B9BF23A2A8}"/>
    <dgm:cxn modelId="{03E0E6D1-AFC3-46E3-B4B6-11EE1881B7E1}" type="presOf" srcId="{349A9982-11B4-4AC4-9C94-CA1272A73476}" destId="{D1CDAFF8-0598-4861-B3F6-3376F15A24A2}" srcOrd="0" destOrd="0" presId="urn:microsoft.com/office/officeart/2005/8/layout/chevron1"/>
    <dgm:cxn modelId="{138D7CE0-D61F-49F7-80E9-8B8AD977792E}" srcId="{5A5825EF-A55F-409E-A57D-A06E12704D76}" destId="{05E807E9-ECBB-44CD-AD66-34CDB30BA02D}" srcOrd="1" destOrd="0" parTransId="{C6188F9F-7790-4106-AF2D-BED21556D3DA}" sibTransId="{42A39970-0B06-4297-85F3-B782DB3BC609}"/>
    <dgm:cxn modelId="{EB2F52C1-E2B8-453F-9798-6B14A56160CB}" type="presParOf" srcId="{54BECD35-6F6F-4D0E-BDC0-E253E8F5BB77}" destId="{7957A178-01B2-4F3F-B02F-E2EB9845A95C}" srcOrd="0" destOrd="0" presId="urn:microsoft.com/office/officeart/2005/8/layout/chevron1"/>
    <dgm:cxn modelId="{AD6FEE93-7EFC-4642-9A3B-1E03774EB552}" type="presParOf" srcId="{54BECD35-6F6F-4D0E-BDC0-E253E8F5BB77}" destId="{7E37DDCD-A28D-499B-A434-83864E6D78CF}" srcOrd="1" destOrd="0" presId="urn:microsoft.com/office/officeart/2005/8/layout/chevron1"/>
    <dgm:cxn modelId="{494C8243-D3B1-4F11-BBDF-90A61DE706D0}" type="presParOf" srcId="{54BECD35-6F6F-4D0E-BDC0-E253E8F5BB77}" destId="{41198E6F-079B-4D03-B0BD-38E437FE8194}" srcOrd="2" destOrd="0" presId="urn:microsoft.com/office/officeart/2005/8/layout/chevron1"/>
    <dgm:cxn modelId="{CC1AF12B-567D-4CB0-A68A-8FC6366FD094}" type="presParOf" srcId="{54BECD35-6F6F-4D0E-BDC0-E253E8F5BB77}" destId="{53CA1D52-E492-4205-A84F-4B731E1EEED7}" srcOrd="3" destOrd="0" presId="urn:microsoft.com/office/officeart/2005/8/layout/chevron1"/>
    <dgm:cxn modelId="{AF3542E4-DFCB-4ED2-B9BE-954E5CE409E6}" type="presParOf" srcId="{54BECD35-6F6F-4D0E-BDC0-E253E8F5BB77}" destId="{781FBBD3-631C-4A81-BBE2-B9F22449CE48}" srcOrd="4" destOrd="0" presId="urn:microsoft.com/office/officeart/2005/8/layout/chevron1"/>
    <dgm:cxn modelId="{0020789E-E974-4087-86DE-9F78ECB435B9}" type="presParOf" srcId="{54BECD35-6F6F-4D0E-BDC0-E253E8F5BB77}" destId="{451D80B3-C1BF-407B-A525-1DB58BCF9568}" srcOrd="5" destOrd="0" presId="urn:microsoft.com/office/officeart/2005/8/layout/chevron1"/>
    <dgm:cxn modelId="{87E4EDD4-4429-4C59-9D66-C8C6FD94B69D}" type="presParOf" srcId="{54BECD35-6F6F-4D0E-BDC0-E253E8F5BB77}" destId="{D1CDAFF8-0598-4861-B3F6-3376F15A24A2}" srcOrd="6" destOrd="0" presId="urn:microsoft.com/office/officeart/2005/8/layout/chevron1"/>
    <dgm:cxn modelId="{C0150A33-EF76-484E-B1D2-74F0DEA7D562}" type="presParOf" srcId="{54BECD35-6F6F-4D0E-BDC0-E253E8F5BB77}" destId="{80EE90EE-7288-4741-8FE3-C608B514E572}" srcOrd="7" destOrd="0" presId="urn:microsoft.com/office/officeart/2005/8/layout/chevron1"/>
    <dgm:cxn modelId="{040A6E2B-CA2E-4F59-822B-1376C9304BB3}" type="presParOf" srcId="{54BECD35-6F6F-4D0E-BDC0-E253E8F5BB77}" destId="{99A8CF57-1000-4BD7-AFCD-A8FB4164C4EC}" srcOrd="8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957A178-01B2-4F3F-B02F-E2EB9845A95C}">
      <dsp:nvSpPr>
        <dsp:cNvPr id="0" name=""/>
        <dsp:cNvSpPr/>
      </dsp:nvSpPr>
      <dsp:spPr>
        <a:xfrm>
          <a:off x="52800" y="1612593"/>
          <a:ext cx="2520363" cy="1008145"/>
        </a:xfrm>
        <a:prstGeom prst="chevron">
          <a:avLst/>
        </a:prstGeom>
        <a:solidFill>
          <a:schemeClr val="accent1">
            <a:shade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MONDAY</a:t>
          </a:r>
          <a:endParaRPr lang="en-GB" sz="2100" kern="1200" dirty="0"/>
        </a:p>
      </dsp:txBody>
      <dsp:txXfrm>
        <a:off x="556873" y="1612593"/>
        <a:ext cx="1512218" cy="1008145"/>
      </dsp:txXfrm>
    </dsp:sp>
    <dsp:sp modelId="{41198E6F-079B-4D03-B0BD-38E437FE8194}">
      <dsp:nvSpPr>
        <dsp:cNvPr id="0" name=""/>
        <dsp:cNvSpPr/>
      </dsp:nvSpPr>
      <dsp:spPr>
        <a:xfrm>
          <a:off x="2271158" y="1612593"/>
          <a:ext cx="2520363" cy="1008145"/>
        </a:xfrm>
        <a:prstGeom prst="chevron">
          <a:avLst/>
        </a:prstGeom>
        <a:solidFill>
          <a:schemeClr val="accent1">
            <a:shade val="50000"/>
            <a:hueOff val="160997"/>
            <a:satOff val="-3921"/>
            <a:lumOff val="1715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TUESDAY</a:t>
          </a:r>
          <a:endParaRPr lang="en-GB" sz="2100" kern="1200" dirty="0"/>
        </a:p>
      </dsp:txBody>
      <dsp:txXfrm>
        <a:off x="2775231" y="1612593"/>
        <a:ext cx="1512218" cy="1008145"/>
      </dsp:txXfrm>
    </dsp:sp>
    <dsp:sp modelId="{781FBBD3-631C-4A81-BBE2-B9F22449CE48}">
      <dsp:nvSpPr>
        <dsp:cNvPr id="0" name=""/>
        <dsp:cNvSpPr/>
      </dsp:nvSpPr>
      <dsp:spPr>
        <a:xfrm>
          <a:off x="4539485" y="1612593"/>
          <a:ext cx="2520363" cy="1008145"/>
        </a:xfrm>
        <a:prstGeom prst="chevron">
          <a:avLst/>
        </a:prstGeom>
        <a:solidFill>
          <a:schemeClr val="accent1">
            <a:shade val="50000"/>
            <a:hueOff val="321995"/>
            <a:satOff val="-7842"/>
            <a:lumOff val="3431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WEDNESDAY</a:t>
          </a:r>
          <a:endParaRPr lang="en-GB" sz="2100" kern="1200" dirty="0"/>
        </a:p>
      </dsp:txBody>
      <dsp:txXfrm>
        <a:off x="5043558" y="1612593"/>
        <a:ext cx="1512218" cy="1008145"/>
      </dsp:txXfrm>
    </dsp:sp>
    <dsp:sp modelId="{D1CDAFF8-0598-4861-B3F6-3376F15A24A2}">
      <dsp:nvSpPr>
        <dsp:cNvPr id="0" name=""/>
        <dsp:cNvSpPr/>
      </dsp:nvSpPr>
      <dsp:spPr>
        <a:xfrm>
          <a:off x="6807812" y="1612593"/>
          <a:ext cx="2520363" cy="1008145"/>
        </a:xfrm>
        <a:prstGeom prst="chevron">
          <a:avLst/>
        </a:prstGeom>
        <a:solidFill>
          <a:schemeClr val="accent1">
            <a:shade val="50000"/>
            <a:hueOff val="321995"/>
            <a:satOff val="-7842"/>
            <a:lumOff val="34317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THURSDAY</a:t>
          </a:r>
          <a:endParaRPr lang="en-GB" sz="2100" kern="1200" dirty="0"/>
        </a:p>
      </dsp:txBody>
      <dsp:txXfrm>
        <a:off x="7311885" y="1612593"/>
        <a:ext cx="1512218" cy="1008145"/>
      </dsp:txXfrm>
    </dsp:sp>
    <dsp:sp modelId="{99A8CF57-1000-4BD7-AFCD-A8FB4164C4EC}">
      <dsp:nvSpPr>
        <dsp:cNvPr id="0" name=""/>
        <dsp:cNvSpPr/>
      </dsp:nvSpPr>
      <dsp:spPr>
        <a:xfrm>
          <a:off x="9076139" y="1612593"/>
          <a:ext cx="2520363" cy="1008145"/>
        </a:xfrm>
        <a:prstGeom prst="chevron">
          <a:avLst/>
        </a:prstGeom>
        <a:solidFill>
          <a:schemeClr val="accent1">
            <a:shade val="50000"/>
            <a:hueOff val="160997"/>
            <a:satOff val="-3921"/>
            <a:lumOff val="17158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2100" kern="1200" dirty="0"/>
            <a:t>FRIDAY</a:t>
          </a:r>
          <a:endParaRPr lang="en-GB" sz="2100" kern="1200" dirty="0"/>
        </a:p>
      </dsp:txBody>
      <dsp:txXfrm>
        <a:off x="9580212" y="1612593"/>
        <a:ext cx="1512218" cy="100814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png>
</file>

<file path=ppt/media/image24.jp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44EC9-ADA0-9D36-E72F-C63577117E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F81C06-ADA0-57A5-CD97-25C58C001F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9DCA1-629B-E55F-C4C5-364D5B3BD3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F830C-BACC-DACB-FCB8-71EB722436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F9CD8-49C3-28E6-EDE9-3D6093F5B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5071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0E129-F041-4BE4-C79A-84CE3D081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1084BC-1729-1B76-EC98-785AD8BD1B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155A9-6898-6219-E2D7-354AEDAC5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D47D0-4ADD-9246-626F-B12792567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05E120-60C6-5E76-E51A-087263A42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141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BC657A-F369-11C4-A2D4-2CBFD0C2F92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FF7AED-A897-E90F-908B-CF772BC97E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8B6B0E-7896-4623-E5B3-EA4A689DF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A0D07-71F4-C784-BD05-BF788B684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4C54D0-463F-8D97-FBF6-6052B1DE5C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2382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286FE-97DD-F6BE-E280-0575F1CC4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4E661-53E4-D0D4-D595-AA14849A78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D978F-FE1A-55EA-C087-0F7589EAD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DBBEF-2378-EFC8-5EFB-F02B99D90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98A0FA-C705-25A5-711F-89B211DFB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6955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83755-C77C-289B-E81C-530D756B7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6291D-D363-12DF-2B49-368EF97D61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3FF935-2783-4368-67F2-01C748CAA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F08938-9F30-8AED-9FA7-7DE3A725C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74045-F7B8-8C72-C9FE-F1D64BC31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341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8C348-603B-9030-797F-16F4E3DBB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1C271-CDFE-65BD-A824-BB5673E685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8CE1BE-BADC-4D2D-6ADF-AEC8256A0C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87404B-495F-248D-908D-B738DCD85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6C2F52-C77F-44A5-5527-100908BE23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B1F42-0365-B09B-7D71-6A1C3A887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6444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A44AC-02A7-52AF-C002-633033A82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EEA5F-2020-A522-C279-CFFE0618BA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D4BA54-23BF-6FD5-67A1-25FB5DBF20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EFD2FCC-A70E-9B39-1195-D600AC2693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5CD1A7-4023-CEE5-6D30-E64178178C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035B73-A326-D02F-10AB-1D3935E9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F79A05-406D-8C92-946F-5FB429BB3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B5847E-9555-318F-00D1-838B77381C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8036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136FF-7CAF-2468-279A-09CA25999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448658-C80B-4AD1-841E-7C167EC5A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18C143-16AC-A07E-4E86-8BC1991B5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0E7B7A-4F48-1507-BBBA-5A9B5AEE2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016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189320-B757-9030-864E-06FD9C184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57EDBE-DE73-5BA3-D89E-EC19898E5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E13D3C-AF7F-A95B-51ED-760FDE5298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492095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6DC06-53BB-CCC6-2BF1-0D3AAF060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D4E937-C5B5-519D-6484-1ABEAEB51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70A276-0FBB-B3A0-C4FD-BE6C1B197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515712-8A91-87A2-8D8E-3647B9F3A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190572-B8D9-C565-2C53-768B8B09C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1C9DB0-F072-A427-6622-BE8A7DE1E0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074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5B276-0686-DE45-31C3-559F54B81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07B39B0-3848-39C5-F00A-9967EAFE16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26A2DB-38FC-994A-4D7F-55B50DAECC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DEEE71-2AEB-DDF2-AD7A-F656A1732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24E86-1D95-A4E5-D741-6DA93CBF2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34AD53-FE05-54FE-4A6A-B22C10366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7116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BCD9774-B9B4-D649-8122-C83124C19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AEAB06-AA8D-E23C-BB3A-B47FBE307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794D0-7B62-2DD0-5006-0FA9B3BBBA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943C6C-D764-4663-AE72-1D12D6C9DC2B}" type="datetimeFigureOut">
              <a:rPr lang="en-GB" smtClean="0"/>
              <a:t>02/12/2022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FF7FC-A8CD-5B03-6063-53ED2E508A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74EAB-02AE-A967-BE2E-E9BCE693A2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1ADB3-C816-4DF5-9A8A-952720C5E31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2661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microsoft.com/office/2007/relationships/hdphoto" Target="../media/hdphoto5.wdp"/><Relationship Id="rId5" Type="http://schemas.openxmlformats.org/officeDocument/2006/relationships/image" Target="../media/image8.png"/><Relationship Id="rId4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19.png"/><Relationship Id="rId3" Type="http://schemas.openxmlformats.org/officeDocument/2006/relationships/image" Target="../media/image11.png"/><Relationship Id="rId7" Type="http://schemas.openxmlformats.org/officeDocument/2006/relationships/image" Target="../media/image14.png"/><Relationship Id="rId12" Type="http://schemas.microsoft.com/office/2007/relationships/hdphoto" Target="../media/hdphoto7.wdp"/><Relationship Id="rId17" Type="http://schemas.openxmlformats.org/officeDocument/2006/relationships/image" Target="../media/image23.png"/><Relationship Id="rId2" Type="http://schemas.openxmlformats.org/officeDocument/2006/relationships/image" Target="../media/image10.jp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5" Type="http://schemas.openxmlformats.org/officeDocument/2006/relationships/image" Target="../media/image21.svg"/><Relationship Id="rId10" Type="http://schemas.openxmlformats.org/officeDocument/2006/relationships/image" Target="../media/image17.png"/><Relationship Id="rId4" Type="http://schemas.microsoft.com/office/2007/relationships/hdphoto" Target="../media/hdphoto6.wdp"/><Relationship Id="rId9" Type="http://schemas.openxmlformats.org/officeDocument/2006/relationships/image" Target="../media/image16.svg"/><Relationship Id="rId1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image" Target="../media/image25.png"/><Relationship Id="rId7" Type="http://schemas.microsoft.com/office/2007/relationships/hdphoto" Target="../media/hdphoto8.wdp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16.sv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png"/><Relationship Id="rId4" Type="http://schemas.microsoft.com/office/2007/relationships/hdphoto" Target="../media/hdphoto9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9E6F237-3810-3D1A-5554-23004BAE1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199" y="-44863"/>
            <a:ext cx="12279292" cy="72294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C15705-5002-CFA2-59B2-031F2BDF2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06" b="98113" l="4527" r="94239">
                        <a14:foregroundMark x1="23868" y1="64151" x2="13580" y2="80755"/>
                        <a14:foregroundMark x1="13580" y1="80755" x2="39095" y2="95849"/>
                        <a14:foregroundMark x1="49485" y1="95261" x2="72428" y2="93962"/>
                        <a14:foregroundMark x1="39095" y1="95849" x2="45661" y2="95477"/>
                        <a14:foregroundMark x1="72428" y1="93962" x2="84774" y2="87925"/>
                        <a14:foregroundMark x1="21399" y1="84906" x2="4527" y2="83019"/>
                        <a14:foregroundMark x1="94650" y1="83396" x2="94650" y2="83396"/>
                        <a14:foregroundMark x1="48560" y1="59245" x2="37860" y2="42642"/>
                        <a14:foregroundMark x1="37860" y1="42642" x2="36626" y2="21887"/>
                        <a14:foregroundMark x1="36626" y1="21887" x2="58025" y2="37736"/>
                        <a14:foregroundMark x1="58025" y1="37736" x2="51440" y2="55849"/>
                        <a14:foregroundMark x1="51440" y1="55849" x2="47325" y2="58491"/>
                        <a14:foregroundMark x1="48560" y1="64528" x2="37449" y2="20377"/>
                        <a14:foregroundMark x1="49794" y1="11698" x2="42798" y2="9811"/>
                        <a14:foregroundMark x1="51440" y1="9434" x2="57613" y2="15472"/>
                        <a14:foregroundMark x1="63374" y1="20755" x2="41152" y2="6415"/>
                        <a14:foregroundMark x1="41152" y1="6415" x2="31276" y2="29811"/>
                        <a14:foregroundMark x1="31276" y1="29811" x2="36626" y2="48302"/>
                        <a14:foregroundMark x1="36626" y1="48302" x2="36626" y2="48302"/>
                        <a14:foregroundMark x1="59671" y1="50189" x2="64609" y2="26415"/>
                        <a14:foregroundMark x1="64609" y1="26415" x2="54733" y2="7925"/>
                        <a14:foregroundMark x1="54733" y1="7925" x2="50206" y2="6415"/>
                        <a14:foregroundMark x1="45679" y1="5283" x2="65021" y2="20000"/>
                        <a14:foregroundMark x1="65021" y1="20000" x2="65432" y2="23396"/>
                        <a14:foregroundMark x1="22222" y1="97358" x2="22222" y2="97358"/>
                        <a14:foregroundMark x1="74486" y1="98113" x2="74486" y2="98113"/>
                        <a14:foregroundMark x1="44033" y1="20755" x2="55967" y2="20755"/>
                        <a14:backgroundMark x1="49794" y1="95849" x2="49794" y2="95849"/>
                        <a14:backgroundMark x1="47325" y1="95472" x2="49383" y2="95094"/>
                        <a14:backgroundMark x1="50206" y1="96226" x2="46502" y2="96604"/>
                        <a14:backgroundMark x1="45679" y1="95849" x2="45679" y2="95849"/>
                        <a14:backgroundMark x1="44856" y1="96226" x2="44856" y2="96226"/>
                        <a14:backgroundMark x1="51029" y1="95472" x2="51029" y2="95472"/>
                        <a14:backgroundMark x1="52263" y1="96226" x2="52263" y2="96226"/>
                        <a14:backgroundMark x1="50617" y1="95472" x2="50617" y2="95472"/>
                        <a14:backgroundMark x1="44033" y1="96226" x2="44033" y2="96226"/>
                        <a14:backgroundMark x1="74897" y1="98491" x2="74897" y2="984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02849" y="76200"/>
            <a:ext cx="741872" cy="809038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34DE779-B2CF-F50F-D416-51D6495B07A4}"/>
              </a:ext>
            </a:extLst>
          </p:cNvPr>
          <p:cNvSpPr/>
          <p:nvPr/>
        </p:nvSpPr>
        <p:spPr>
          <a:xfrm>
            <a:off x="5279815" y="3358254"/>
            <a:ext cx="5587940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6600" b="1" cap="none" spc="0" dirty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774C29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ill Sans Ultra Bold" panose="020B0A02020104020203" pitchFamily="34" charset="-18"/>
              </a:rPr>
              <a:t>ASK MATE</a:t>
            </a:r>
          </a:p>
          <a:p>
            <a:pPr algn="ctr"/>
            <a:r>
              <a:rPr lang="pl-PL" sz="6600" b="1" dirty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774C29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ill Sans Ultra Bold" panose="020B0A02020104020203" pitchFamily="34" charset="-18"/>
              </a:rPr>
              <a:t>II</a:t>
            </a:r>
            <a:endParaRPr lang="en-GB" sz="6600" b="1" cap="none" spc="0" dirty="0">
              <a:ln w="28575">
                <a:solidFill>
                  <a:schemeClr val="bg1"/>
                </a:solidFill>
                <a:prstDash val="solid"/>
              </a:ln>
              <a:solidFill>
                <a:srgbClr val="774C29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Gill Sans Ultra Bold" panose="020B0A02020104020203" pitchFamily="34" charset="-18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062CB3-2978-AD29-2478-FC7F73499A6B}"/>
              </a:ext>
            </a:extLst>
          </p:cNvPr>
          <p:cNvSpPr/>
          <p:nvPr/>
        </p:nvSpPr>
        <p:spPr>
          <a:xfrm>
            <a:off x="6340064" y="5435304"/>
            <a:ext cx="322915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2000" b="1" cap="none" spc="0" dirty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774C29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ill Sans Ultra Bold" panose="020B0A02020104020203" pitchFamily="34" charset="-18"/>
              </a:rPr>
              <a:t>A </a:t>
            </a:r>
            <a:r>
              <a:rPr lang="pl-PL" sz="2000" b="1" cap="none" spc="0" dirty="0" err="1">
                <a:ln w="28575">
                  <a:solidFill>
                    <a:schemeClr val="bg1"/>
                  </a:solidFill>
                  <a:prstDash val="solid"/>
                </a:ln>
                <a:solidFill>
                  <a:srgbClr val="774C29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ill Sans Ultra Bold" panose="020B0A02020104020203" pitchFamily="34" charset="-18"/>
              </a:rPr>
              <a:t>CodeCool</a:t>
            </a:r>
            <a:r>
              <a:rPr lang="pl-PL" sz="2000" b="1" cap="none" spc="0" dirty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774C29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ill Sans Ultra Bold" panose="020B0A02020104020203" pitchFamily="34" charset="-18"/>
              </a:rPr>
              <a:t> </a:t>
            </a:r>
            <a:r>
              <a:rPr lang="pl-PL" sz="2000" b="1" cap="none" spc="0" dirty="0" err="1">
                <a:ln w="28575">
                  <a:solidFill>
                    <a:schemeClr val="bg1"/>
                  </a:solidFill>
                  <a:prstDash val="solid"/>
                </a:ln>
                <a:solidFill>
                  <a:srgbClr val="774C29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ill Sans Ultra Bold" panose="020B0A02020104020203" pitchFamily="34" charset="-18"/>
              </a:rPr>
              <a:t>project</a:t>
            </a:r>
            <a:endParaRPr lang="en-GB" sz="2000" b="1" cap="none" spc="0" dirty="0">
              <a:ln w="28575">
                <a:solidFill>
                  <a:schemeClr val="bg1"/>
                </a:solidFill>
                <a:prstDash val="solid"/>
              </a:ln>
              <a:solidFill>
                <a:srgbClr val="774C29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Gill Sans Ultra Bold" panose="020B0A02020104020203" pitchFamily="34" charset="-18"/>
            </a:endParaRPr>
          </a:p>
        </p:txBody>
      </p:sp>
    </p:spTree>
    <p:extLst>
      <p:ext uri="{BB962C8B-B14F-4D97-AF65-F5344CB8AC3E}">
        <p14:creationId xmlns:p14="http://schemas.microsoft.com/office/powerpoint/2010/main" val="649866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4" presetClass="path" presetSubtype="0" accel="43000" decel="57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C 0.00247 0.00023 0.00469 0.00301 0.00573 0.00717 L 0.00833 0.0169 C 0.00885 0.01898 0.00977 0.02014 0.01081 0.02014 C 0.01237 0.02014 0.0138 0.01736 0.01393 0.01319 C 0.0138 0.00972 0.01237 0.00648 0.01081 0.00648 C 0.00977 0.00648 0.00885 0.00787 0.00833 0.00972 L 0.00573 0.01944 C 0.00469 0.02361 0.00247 0.02639 4.16667E-7 0.02685 C -0.0026 0.02639 -0.00482 0.02361 -0.00586 0.01944 L -0.00846 0.00972 C -0.00898 0.00787 -0.0099 0.00648 -0.01094 0.00648 C -0.0125 0.00648 -0.01393 0.00972 -0.01393 0.01319 C -0.01393 0.01736 -0.0125 0.02014 -0.01094 0.02014 C -0.0099 0.02014 -0.00898 0.01898 -0.00846 0.0169 L -0.00586 0.00717 C -0.00482 0.00301 -0.0026 0.00023 4.16667E-7 1.11111E-6 Z " pathEditMode="relative" rAng="0" ptsTypes="AAAAAAAAAAAAAAAAA">
                                      <p:cBhvr>
                                        <p:cTn id="14" dur="5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4562AED-EC8E-21CC-F247-2AF661E8A5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3175793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523CF3-FB2C-FFDC-19CB-9D9B9ED9AF9A}"/>
              </a:ext>
            </a:extLst>
          </p:cNvPr>
          <p:cNvSpPr txBox="1"/>
          <p:nvPr/>
        </p:nvSpPr>
        <p:spPr>
          <a:xfrm>
            <a:off x="627890" y="375375"/>
            <a:ext cx="4379844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CHALLENGES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92969D-642B-4658-7C14-929ED3242ED2}"/>
              </a:ext>
            </a:extLst>
          </p:cNvPr>
          <p:cNvSpPr txBox="1"/>
          <p:nvPr/>
        </p:nvSpPr>
        <p:spPr>
          <a:xfrm>
            <a:off x="627890" y="2482640"/>
            <a:ext cx="4067935" cy="2308324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Rebuilding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web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for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Postgresql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Flask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to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issues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E8CC09-3C3E-13E2-8E4A-7AC9ADC92FA3}"/>
              </a:ext>
            </a:extLst>
          </p:cNvPr>
          <p:cNvSpPr txBox="1"/>
          <p:nvPr/>
        </p:nvSpPr>
        <p:spPr>
          <a:xfrm>
            <a:off x="5739713" y="0"/>
            <a:ext cx="13175793" cy="252992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.route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.route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"/list"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hello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get_all_data_from_file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)[::-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fromtimestamp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item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day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month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date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year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render_template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'index.html'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QUESTION_HEADER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QUESTION_HEADER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.route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"/question/&lt;question_id&gt;"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display_question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get_all_data_from_file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)-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)-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 number"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)-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 number"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]]) +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duration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 -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"submission time"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]]))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render_template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'question.html'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current_question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:],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datetime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timedelta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seconds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duration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)),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.route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"/add_question"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methods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'GET'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add_question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get_all_data_from_file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_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request.method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len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+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request.form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'title'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"submission time"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time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"view number"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"vote number"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"message"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request.form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'message'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request.files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request.files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"file"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way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(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os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path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abspath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"static</a:t>
            </a:r>
            <a:r>
              <a:rPr lang="en-GB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\\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upload</a:t>
            </a:r>
            <a:r>
              <a:rPr lang="en-GB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\\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.save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way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\\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test.jpg"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redirect(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"/question/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new_question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render_template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'add_question.html'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       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"Add question"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.route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"/question/&lt;question_id&gt;/edit"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methods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'GET'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edit_question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get_all_data_from_file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edited_question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request.method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edited_question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'title'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request.form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'title'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edited_question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'message'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request.form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'message'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insert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edited_question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redirect(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"/question/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render_template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'edit_question.html'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       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"Edit question"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       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       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question_title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edited_question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'title'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]],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               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question_message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edited_question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'message'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]])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.route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"/question/&lt;question_id&gt;/delete"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methods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'GET'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delete_question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question_id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 -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get_all_data_from_file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request.method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'POST'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pop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id_index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redirect(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'/'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b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</a:t>
            </a:r>
            <a:r>
              <a:rPr lang="en-GB" b="0" dirty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.route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"/votes"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methods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"POST"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])</a:t>
            </a:r>
          </a:p>
          <a:p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def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up_vote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get_all_data_from_file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None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request.method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== 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"POST"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request.form.get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vote_up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request.form.get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vote_up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 -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"vote number"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"vote number"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]]) +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GB" b="0" dirty="0" err="1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elif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request.form.get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vote_down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request.form.get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vote_down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 -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"vote number"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 = </a:t>
            </a:r>
            <a:r>
              <a:rPr lang="en-GB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][</a:t>
            </a:r>
            <a:r>
              <a:rPr lang="en-GB" b="0" dirty="0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HEADERS_INDEX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"vote number"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]]) -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data_manager</a:t>
            </a:r>
            <a:r>
              <a:rPr lang="en-GB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GB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write_file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"questions.csv"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GB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all_questions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GB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redirect(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"/question/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GB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index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GB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GB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GB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GB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541997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-4.44444E-6 L 2.29167E-6 -2.64444 " pathEditMode="relative" rAng="0" ptsTypes="AA">
                                      <p:cBhvr>
                                        <p:cTn id="18" dur="2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2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6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2631EF-6790-41EA-4D95-2855C66CE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7C15905-A8AB-AAEF-20F7-685E8ACD8B46}"/>
              </a:ext>
            </a:extLst>
          </p:cNvPr>
          <p:cNvSpPr txBox="1"/>
          <p:nvPr/>
        </p:nvSpPr>
        <p:spPr>
          <a:xfrm>
            <a:off x="551690" y="1833025"/>
            <a:ext cx="7020686" cy="3970318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user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accounts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with login,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registration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and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reputation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Integrate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web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app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with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other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platforms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(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facebook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,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twitter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etc.)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options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to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organize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webinars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related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to most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searched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questions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523CF3-FB2C-FFDC-19CB-9D9B9ED9AF9A}"/>
              </a:ext>
            </a:extLst>
          </p:cNvPr>
          <p:cNvSpPr txBox="1"/>
          <p:nvPr/>
        </p:nvSpPr>
        <p:spPr>
          <a:xfrm>
            <a:off x="627890" y="339995"/>
            <a:ext cx="6649209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Future</a:t>
            </a:r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pl-PL" sz="60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plans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D5ED6AF-E39E-0711-48E0-5856ED1234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5" b="97238" l="5993" r="89555">
                        <a14:foregroundMark x1="56678" y1="91436" x2="44863" y2="76243"/>
                        <a14:foregroundMark x1="44863" y1="76243" x2="34247" y2="49724"/>
                        <a14:foregroundMark x1="34247" y1="49724" x2="37158" y2="38122"/>
                        <a14:foregroundMark x1="37158" y1="38122" x2="42295" y2="33425"/>
                        <a14:foregroundMark x1="59247" y1="92541" x2="44178" y2="98343"/>
                        <a14:foregroundMark x1="44178" y1="98343" x2="32705" y2="97790"/>
                        <a14:foregroundMark x1="32705" y1="97790" x2="24658" y2="92818"/>
                        <a14:foregroundMark x1="24658" y1="92818" x2="10959" y2="50829"/>
                        <a14:foregroundMark x1="10959" y1="50829" x2="16952" y2="46133"/>
                        <a14:foregroundMark x1="16952" y1="46133" x2="19178" y2="45856"/>
                        <a14:foregroundMark x1="31849" y1="9945" x2="27740" y2="15746"/>
                        <a14:foregroundMark x1="9932" y1="59392" x2="6164" y2="50000"/>
                        <a14:foregroundMark x1="6164" y1="50000" x2="6336" y2="49448"/>
                        <a14:foregroundMark x1="61301" y1="98066" x2="30993" y2="99448"/>
                        <a14:foregroundMark x1="30993" y1="99448" x2="22089" y2="97238"/>
                        <a14:foregroundMark x1="22089" y1="97238" x2="21233" y2="961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91" y="2971799"/>
            <a:ext cx="6821986" cy="422869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4A88CA5-6011-2FBD-CDA2-EF4C3BB86515}"/>
              </a:ext>
            </a:extLst>
          </p:cNvPr>
          <p:cNvSpPr txBox="1"/>
          <p:nvPr/>
        </p:nvSpPr>
        <p:spPr>
          <a:xfrm>
            <a:off x="8470275" y="2823716"/>
            <a:ext cx="197297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200" b="1" dirty="0"/>
              <a:t>JavaScript </a:t>
            </a:r>
          </a:p>
          <a:p>
            <a:r>
              <a:rPr lang="pl-PL" sz="3200" b="1" dirty="0" err="1"/>
              <a:t>help</a:t>
            </a:r>
            <a:r>
              <a:rPr lang="pl-PL" sz="3200" b="1" dirty="0"/>
              <a:t> </a:t>
            </a:r>
            <a:r>
              <a:rPr lang="pl-PL" sz="3200" b="1" dirty="0" err="1"/>
              <a:t>plz</a:t>
            </a:r>
            <a:endParaRPr lang="en-GB" sz="3200" b="1" dirty="0"/>
          </a:p>
        </p:txBody>
      </p:sp>
    </p:spTree>
    <p:extLst>
      <p:ext uri="{BB962C8B-B14F-4D97-AF65-F5344CB8AC3E}">
        <p14:creationId xmlns:p14="http://schemas.microsoft.com/office/powerpoint/2010/main" val="25187062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001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75F1F74-B104-D067-9DC0-9E2C4AC66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411326" cy="698137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C15705-5002-CFA2-59B2-031F2BDF2D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06" b="98113" l="4527" r="94239">
                        <a14:foregroundMark x1="23868" y1="64151" x2="13580" y2="80755"/>
                        <a14:foregroundMark x1="13580" y1="80755" x2="39095" y2="95849"/>
                        <a14:foregroundMark x1="49485" y1="95261" x2="72428" y2="93962"/>
                        <a14:foregroundMark x1="39095" y1="95849" x2="45661" y2="95477"/>
                        <a14:foregroundMark x1="72428" y1="93962" x2="84774" y2="87925"/>
                        <a14:foregroundMark x1="21399" y1="84906" x2="4527" y2="83019"/>
                        <a14:foregroundMark x1="94650" y1="83396" x2="94650" y2="83396"/>
                        <a14:foregroundMark x1="48560" y1="59245" x2="37860" y2="42642"/>
                        <a14:foregroundMark x1="37860" y1="42642" x2="36626" y2="21887"/>
                        <a14:foregroundMark x1="36626" y1="21887" x2="58025" y2="37736"/>
                        <a14:foregroundMark x1="58025" y1="37736" x2="51440" y2="55849"/>
                        <a14:foregroundMark x1="51440" y1="55849" x2="47325" y2="58491"/>
                        <a14:foregroundMark x1="48560" y1="64528" x2="37449" y2="20377"/>
                        <a14:foregroundMark x1="49794" y1="11698" x2="42798" y2="9811"/>
                        <a14:foregroundMark x1="51440" y1="9434" x2="57613" y2="15472"/>
                        <a14:foregroundMark x1="63374" y1="20755" x2="41152" y2="6415"/>
                        <a14:foregroundMark x1="41152" y1="6415" x2="31276" y2="29811"/>
                        <a14:foregroundMark x1="31276" y1="29811" x2="36626" y2="48302"/>
                        <a14:foregroundMark x1="36626" y1="48302" x2="36626" y2="48302"/>
                        <a14:foregroundMark x1="59671" y1="50189" x2="64609" y2="26415"/>
                        <a14:foregroundMark x1="64609" y1="26415" x2="54733" y2="7925"/>
                        <a14:foregroundMark x1="54733" y1="7925" x2="50206" y2="6415"/>
                        <a14:foregroundMark x1="45679" y1="5283" x2="65021" y2="20000"/>
                        <a14:foregroundMark x1="65021" y1="20000" x2="65432" y2="23396"/>
                        <a14:foregroundMark x1="22222" y1="97358" x2="22222" y2="97358"/>
                        <a14:foregroundMark x1="74486" y1="98113" x2="74486" y2="98113"/>
                        <a14:foregroundMark x1="44033" y1="20755" x2="55967" y2="20755"/>
                        <a14:backgroundMark x1="49794" y1="95849" x2="49794" y2="95849"/>
                        <a14:backgroundMark x1="47325" y1="95472" x2="49383" y2="95094"/>
                        <a14:backgroundMark x1="50206" y1="96226" x2="46502" y2="96604"/>
                        <a14:backgroundMark x1="45679" y1="95849" x2="45679" y2="95849"/>
                        <a14:backgroundMark x1="44856" y1="96226" x2="44856" y2="96226"/>
                        <a14:backgroundMark x1="51029" y1="95472" x2="51029" y2="95472"/>
                        <a14:backgroundMark x1="52263" y1="96226" x2="52263" y2="96226"/>
                        <a14:backgroundMark x1="50617" y1="95472" x2="50617" y2="95472"/>
                        <a14:backgroundMark x1="44033" y1="96226" x2="44033" y2="96226"/>
                        <a14:backgroundMark x1="74897" y1="98491" x2="74897" y2="984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93138" y="617722"/>
            <a:ext cx="1005723" cy="109677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34DE779-B2CF-F50F-D416-51D6495B07A4}"/>
              </a:ext>
            </a:extLst>
          </p:cNvPr>
          <p:cNvSpPr/>
          <p:nvPr/>
        </p:nvSpPr>
        <p:spPr>
          <a:xfrm>
            <a:off x="2986672" y="2877458"/>
            <a:ext cx="6437981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6600" b="1" cap="none" spc="0" dirty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774C29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ill Sans Ultra Bold" panose="020B0A02020104020203" pitchFamily="34" charset="-18"/>
              </a:rPr>
              <a:t>ANY </a:t>
            </a:r>
          </a:p>
          <a:p>
            <a:pPr algn="ctr"/>
            <a:r>
              <a:rPr lang="pl-PL" sz="6600" b="1" cap="none" spc="0" dirty="0">
                <a:ln w="28575">
                  <a:solidFill>
                    <a:schemeClr val="bg1"/>
                  </a:solidFill>
                  <a:prstDash val="solid"/>
                </a:ln>
                <a:solidFill>
                  <a:srgbClr val="774C29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Gill Sans Ultra Bold" panose="020B0A02020104020203" pitchFamily="34" charset="-18"/>
              </a:rPr>
              <a:t>QUESTIONS?</a:t>
            </a:r>
            <a:endParaRPr lang="en-GB" sz="6600" b="1" cap="none" spc="0" dirty="0">
              <a:ln w="28575">
                <a:solidFill>
                  <a:schemeClr val="bg1"/>
                </a:solidFill>
                <a:prstDash val="solid"/>
              </a:ln>
              <a:solidFill>
                <a:srgbClr val="774C29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Gill Sans Ultra Bold" panose="020B0A02020104020203" pitchFamily="34" charset="-18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C6F5550-952A-AB2B-EFF6-509C295541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06" b="98113" l="4527" r="94239">
                        <a14:foregroundMark x1="23868" y1="64151" x2="13580" y2="80755"/>
                        <a14:foregroundMark x1="13580" y1="80755" x2="39095" y2="95849"/>
                        <a14:foregroundMark x1="49485" y1="95261" x2="72428" y2="93962"/>
                        <a14:foregroundMark x1="39095" y1="95849" x2="45661" y2="95477"/>
                        <a14:foregroundMark x1="72428" y1="93962" x2="84774" y2="87925"/>
                        <a14:foregroundMark x1="21399" y1="84906" x2="4527" y2="83019"/>
                        <a14:foregroundMark x1="94650" y1="83396" x2="94650" y2="83396"/>
                        <a14:foregroundMark x1="48560" y1="59245" x2="37860" y2="42642"/>
                        <a14:foregroundMark x1="37860" y1="42642" x2="36626" y2="21887"/>
                        <a14:foregroundMark x1="36626" y1="21887" x2="58025" y2="37736"/>
                        <a14:foregroundMark x1="58025" y1="37736" x2="51440" y2="55849"/>
                        <a14:foregroundMark x1="51440" y1="55849" x2="47325" y2="58491"/>
                        <a14:foregroundMark x1="48560" y1="64528" x2="37449" y2="20377"/>
                        <a14:foregroundMark x1="49794" y1="11698" x2="42798" y2="9811"/>
                        <a14:foregroundMark x1="51440" y1="9434" x2="57613" y2="15472"/>
                        <a14:foregroundMark x1="63374" y1="20755" x2="41152" y2="6415"/>
                        <a14:foregroundMark x1="41152" y1="6415" x2="31276" y2="29811"/>
                        <a14:foregroundMark x1="31276" y1="29811" x2="36626" y2="48302"/>
                        <a14:foregroundMark x1="36626" y1="48302" x2="36626" y2="48302"/>
                        <a14:foregroundMark x1="59671" y1="50189" x2="64609" y2="26415"/>
                        <a14:foregroundMark x1="64609" y1="26415" x2="54733" y2="7925"/>
                        <a14:foregroundMark x1="54733" y1="7925" x2="50206" y2="6415"/>
                        <a14:foregroundMark x1="45679" y1="5283" x2="65021" y2="20000"/>
                        <a14:foregroundMark x1="65021" y1="20000" x2="65432" y2="23396"/>
                        <a14:foregroundMark x1="22222" y1="97358" x2="22222" y2="97358"/>
                        <a14:foregroundMark x1="74486" y1="98113" x2="74486" y2="98113"/>
                        <a14:foregroundMark x1="44033" y1="20755" x2="55967" y2="20755"/>
                        <a14:backgroundMark x1="49794" y1="95849" x2="49794" y2="95849"/>
                        <a14:backgroundMark x1="47325" y1="95472" x2="49383" y2="95094"/>
                        <a14:backgroundMark x1="50206" y1="96226" x2="46502" y2="96604"/>
                        <a14:backgroundMark x1="45679" y1="95849" x2="45679" y2="95849"/>
                        <a14:backgroundMark x1="44856" y1="96226" x2="44856" y2="96226"/>
                        <a14:backgroundMark x1="51029" y1="95472" x2="51029" y2="95472"/>
                        <a14:backgroundMark x1="52263" y1="96226" x2="52263" y2="96226"/>
                        <a14:backgroundMark x1="50617" y1="95472" x2="50617" y2="95472"/>
                        <a14:backgroundMark x1="44033" y1="96226" x2="44033" y2="96226"/>
                        <a14:backgroundMark x1="74897" y1="98491" x2="74897" y2="984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2825578" y="6502400"/>
            <a:ext cx="2933845" cy="31994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FAE352-D338-2810-ED20-B0C4ED84A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906" b="98113" l="4527" r="94239">
                        <a14:foregroundMark x1="23868" y1="64151" x2="13580" y2="80755"/>
                        <a14:foregroundMark x1="13580" y1="80755" x2="39095" y2="95849"/>
                        <a14:foregroundMark x1="49485" y1="95261" x2="72428" y2="93962"/>
                        <a14:foregroundMark x1="39095" y1="95849" x2="45661" y2="95477"/>
                        <a14:foregroundMark x1="72428" y1="93962" x2="84774" y2="87925"/>
                        <a14:foregroundMark x1="21399" y1="84906" x2="4527" y2="83019"/>
                        <a14:foregroundMark x1="94650" y1="83396" x2="94650" y2="83396"/>
                        <a14:foregroundMark x1="48560" y1="59245" x2="37860" y2="42642"/>
                        <a14:foregroundMark x1="37860" y1="42642" x2="36626" y2="21887"/>
                        <a14:foregroundMark x1="36626" y1="21887" x2="58025" y2="37736"/>
                        <a14:foregroundMark x1="58025" y1="37736" x2="51440" y2="55849"/>
                        <a14:foregroundMark x1="51440" y1="55849" x2="47325" y2="58491"/>
                        <a14:foregroundMark x1="48560" y1="64528" x2="37449" y2="20377"/>
                        <a14:foregroundMark x1="49794" y1="11698" x2="42798" y2="9811"/>
                        <a14:foregroundMark x1="51440" y1="9434" x2="57613" y2="15472"/>
                        <a14:foregroundMark x1="63374" y1="20755" x2="41152" y2="6415"/>
                        <a14:foregroundMark x1="41152" y1="6415" x2="31276" y2="29811"/>
                        <a14:foregroundMark x1="31276" y1="29811" x2="36626" y2="48302"/>
                        <a14:foregroundMark x1="36626" y1="48302" x2="36626" y2="48302"/>
                        <a14:foregroundMark x1="59671" y1="50189" x2="64609" y2="26415"/>
                        <a14:foregroundMark x1="64609" y1="26415" x2="54733" y2="7925"/>
                        <a14:foregroundMark x1="54733" y1="7925" x2="50206" y2="6415"/>
                        <a14:foregroundMark x1="45679" y1="5283" x2="65021" y2="20000"/>
                        <a14:foregroundMark x1="65021" y1="20000" x2="65432" y2="23396"/>
                        <a14:foregroundMark x1="22222" y1="97358" x2="22222" y2="97358"/>
                        <a14:foregroundMark x1="74486" y1="98113" x2="74486" y2="98113"/>
                        <a14:foregroundMark x1="44033" y1="20755" x2="55967" y2="20755"/>
                        <a14:backgroundMark x1="49794" y1="95849" x2="49794" y2="95849"/>
                        <a14:backgroundMark x1="47325" y1="95472" x2="49383" y2="95094"/>
                        <a14:backgroundMark x1="50206" y1="96226" x2="46502" y2="96604"/>
                        <a14:backgroundMark x1="45679" y1="95849" x2="45679" y2="95849"/>
                        <a14:backgroundMark x1="44856" y1="96226" x2="44856" y2="96226"/>
                        <a14:backgroundMark x1="51029" y1="95472" x2="51029" y2="95472"/>
                        <a14:backgroundMark x1="52263" y1="96226" x2="52263" y2="96226"/>
                        <a14:backgroundMark x1="50617" y1="95472" x2="50617" y2="95472"/>
                        <a14:backgroundMark x1="44033" y1="96226" x2="44033" y2="96226"/>
                        <a14:backgroundMark x1="74897" y1="98491" x2="74897" y2="984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800000">
            <a:off x="-2825579" y="-1284514"/>
            <a:ext cx="2933845" cy="3199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609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path" presetSubtype="0" accel="43000" decel="57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59259E-6 C 0.00247 0.00023 0.00469 0.00301 0.00573 0.00717 L 0.00833 0.0169 C 0.00885 0.01898 0.00977 0.02014 0.01081 0.02014 C 0.01237 0.02014 0.0138 0.01736 0.01393 0.01319 C 0.0138 0.00972 0.01237 0.00648 0.01081 0.00648 C 0.00977 0.00648 0.00885 0.00787 0.00833 0.00972 L 0.00573 0.01944 C 0.00469 0.02361 0.00247 0.02639 0 0.02685 C -0.0026 0.02639 -0.00482 0.02361 -0.00586 0.01944 L -0.00846 0.00972 C -0.00898 0.00787 -0.0099 0.00648 -0.01094 0.00648 C -0.0125 0.00648 -0.01393 0.00972 -0.01393 0.01319 C -0.01393 0.01736 -0.0125 0.02014 -0.01094 0.02014 C -0.0099 0.02014 -0.00898 0.01898 -0.00846 0.0169 L -0.00586 0.00717 C -0.00482 0.00301 -0.0026 0.00023 0 2.59259E-6 Z " pathEditMode="relative" rAng="0" ptsTypes="AAAAAAAAAAAAAAAAA">
                                      <p:cBhvr>
                                        <p:cTn id="6" dur="2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0"/>
                            </p:stCondLst>
                            <p:childTnLst>
                              <p:par>
                                <p:cTn id="8" presetID="44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00069 L 0.3418 -0.34352 C 0.41289 -0.42153 0.51979 -0.46157 0.6319 -0.46157 C 0.75938 -0.46157 0.86159 -0.42153 0.93268 -0.34352 L 1.27461 -0.00069 " pathEditMode="relative" rAng="0" ptsTypes="AAAAA">
                                      <p:cBhvr>
                                        <p:cTn id="9" dur="5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3724" y="-2305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00"/>
                            </p:stCondLst>
                            <p:childTnLst>
                              <p:par>
                                <p:cTn id="11" presetID="37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0.2331 L 0.31979 0.18843 C 0.38607 0.2838 0.4862 0.33519 0.59115 0.33519 C 0.71042 0.33519 0.80612 0.2838 0.8724 0.18843 L 1.19245 -0.2331 " pathEditMode="relative" rAng="0" ptsTypes="AAAAA">
                                      <p:cBhvr>
                                        <p:cTn id="12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9622" y="2840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FC50830-84A0-2DBA-E3BC-40D31C6BEB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747" y="-1"/>
            <a:ext cx="12535247" cy="6878717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99B74A6F-79D4-045A-08B4-FCE905F3B5C3}"/>
              </a:ext>
            </a:extLst>
          </p:cNvPr>
          <p:cNvCxnSpPr>
            <a:cxnSpLocks/>
          </p:cNvCxnSpPr>
          <p:nvPr/>
        </p:nvCxnSpPr>
        <p:spPr>
          <a:xfrm>
            <a:off x="2876038" y="5497759"/>
            <a:ext cx="4441955" cy="349392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346A0A2-18F6-5AE0-75A5-3A03F4993DF6}"/>
              </a:ext>
            </a:extLst>
          </p:cNvPr>
          <p:cNvCxnSpPr>
            <a:cxnSpLocks/>
          </p:cNvCxnSpPr>
          <p:nvPr/>
        </p:nvCxnSpPr>
        <p:spPr>
          <a:xfrm flipH="1">
            <a:off x="2809363" y="4999949"/>
            <a:ext cx="2572262" cy="469072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27792C54-199A-6781-165C-22D498B7F053}"/>
              </a:ext>
            </a:extLst>
          </p:cNvPr>
          <p:cNvCxnSpPr>
            <a:cxnSpLocks/>
          </p:cNvCxnSpPr>
          <p:nvPr/>
        </p:nvCxnSpPr>
        <p:spPr>
          <a:xfrm flipH="1">
            <a:off x="5586426" y="4287537"/>
            <a:ext cx="754111" cy="70926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C1FC08-1CA2-C245-2537-E31C84819A06}"/>
              </a:ext>
            </a:extLst>
          </p:cNvPr>
          <p:cNvCxnSpPr>
            <a:cxnSpLocks/>
          </p:cNvCxnSpPr>
          <p:nvPr/>
        </p:nvCxnSpPr>
        <p:spPr>
          <a:xfrm flipH="1" flipV="1">
            <a:off x="4369452" y="3806879"/>
            <a:ext cx="1937352" cy="424159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82963C80-E86C-6F08-202E-0532FB5B47B4}"/>
              </a:ext>
            </a:extLst>
          </p:cNvPr>
          <p:cNvCxnSpPr>
            <a:cxnSpLocks/>
          </p:cNvCxnSpPr>
          <p:nvPr/>
        </p:nvCxnSpPr>
        <p:spPr>
          <a:xfrm flipH="1" flipV="1">
            <a:off x="3082825" y="3092750"/>
            <a:ext cx="1150194" cy="69953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DEB3794-78F7-31FD-7513-FE0B982BF858}"/>
              </a:ext>
            </a:extLst>
          </p:cNvPr>
          <p:cNvCxnSpPr>
            <a:cxnSpLocks/>
          </p:cNvCxnSpPr>
          <p:nvPr/>
        </p:nvCxnSpPr>
        <p:spPr>
          <a:xfrm flipH="1">
            <a:off x="3191788" y="2413996"/>
            <a:ext cx="1323506" cy="600716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CF52715-086A-5C08-91F1-8A169EB27F4A}"/>
              </a:ext>
            </a:extLst>
          </p:cNvPr>
          <p:cNvCxnSpPr>
            <a:cxnSpLocks/>
          </p:cNvCxnSpPr>
          <p:nvPr/>
        </p:nvCxnSpPr>
        <p:spPr>
          <a:xfrm flipH="1">
            <a:off x="4629998" y="1206665"/>
            <a:ext cx="1398906" cy="1159103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1F9EA85E-C27C-A26B-E60C-33B68450A250}"/>
              </a:ext>
            </a:extLst>
          </p:cNvPr>
          <p:cNvCxnSpPr>
            <a:cxnSpLocks/>
          </p:cNvCxnSpPr>
          <p:nvPr/>
        </p:nvCxnSpPr>
        <p:spPr>
          <a:xfrm flipH="1" flipV="1">
            <a:off x="6028904" y="1280260"/>
            <a:ext cx="3461187" cy="2380358"/>
          </a:xfrm>
          <a:prstGeom prst="line">
            <a:avLst/>
          </a:prstGeom>
          <a:ln w="76200">
            <a:solidFill>
              <a:srgbClr val="076D18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E798E49-8CB0-8B8A-B059-0AD63F23B16F}"/>
              </a:ext>
            </a:extLst>
          </p:cNvPr>
          <p:cNvSpPr/>
          <p:nvPr/>
        </p:nvSpPr>
        <p:spPr>
          <a:xfrm>
            <a:off x="1567228" y="5706939"/>
            <a:ext cx="2282337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2. </a:t>
            </a:r>
            <a:r>
              <a:rPr lang="en-GB" sz="1800" dirty="0"/>
              <a:t>Used technologies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4B7E8EA9-44D4-77C6-F444-D8748012FE6E}"/>
              </a:ext>
            </a:extLst>
          </p:cNvPr>
          <p:cNvSpPr/>
          <p:nvPr/>
        </p:nvSpPr>
        <p:spPr>
          <a:xfrm>
            <a:off x="4550972" y="5245702"/>
            <a:ext cx="1965081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3. Sprint </a:t>
            </a:r>
            <a:r>
              <a:rPr lang="pl-PL" sz="1800" dirty="0" err="1"/>
              <a:t>timeline</a:t>
            </a:r>
            <a:endParaRPr lang="en-GB" sz="18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EDCADFD1-C957-6249-5C99-F8100FE6D575}"/>
              </a:ext>
            </a:extLst>
          </p:cNvPr>
          <p:cNvSpPr/>
          <p:nvPr/>
        </p:nvSpPr>
        <p:spPr>
          <a:xfrm>
            <a:off x="3541884" y="3964183"/>
            <a:ext cx="1382269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dirty="0"/>
              <a:t>5. </a:t>
            </a:r>
            <a:r>
              <a:rPr lang="pl-PL" dirty="0" err="1"/>
              <a:t>Features</a:t>
            </a:r>
            <a:endParaRPr lang="en-GB" sz="18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EB14AB6-4751-284A-0630-73446A11C3E9}"/>
              </a:ext>
            </a:extLst>
          </p:cNvPr>
          <p:cNvSpPr/>
          <p:nvPr/>
        </p:nvSpPr>
        <p:spPr>
          <a:xfrm>
            <a:off x="1642034" y="2869724"/>
            <a:ext cx="1182810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6. Demo</a:t>
            </a:r>
            <a:endParaRPr lang="en-GB" sz="18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47E82742-0E02-A2F8-4E2F-75F3EF2D87BE}"/>
              </a:ext>
            </a:extLst>
          </p:cNvPr>
          <p:cNvSpPr/>
          <p:nvPr/>
        </p:nvSpPr>
        <p:spPr>
          <a:xfrm>
            <a:off x="4868922" y="2194365"/>
            <a:ext cx="1714743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7. </a:t>
            </a:r>
            <a:r>
              <a:rPr lang="pl-PL" sz="1800" dirty="0" err="1"/>
              <a:t>Challenges</a:t>
            </a:r>
            <a:endParaRPr lang="en-GB" sz="1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40173241-00AA-37BC-9DEF-775882CC3EE4}"/>
              </a:ext>
            </a:extLst>
          </p:cNvPr>
          <p:cNvSpPr/>
          <p:nvPr/>
        </p:nvSpPr>
        <p:spPr>
          <a:xfrm>
            <a:off x="6222401" y="933541"/>
            <a:ext cx="1714744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8. </a:t>
            </a:r>
            <a:r>
              <a:rPr lang="pl-PL" dirty="0" err="1"/>
              <a:t>Future</a:t>
            </a:r>
            <a:r>
              <a:rPr lang="pl-PL" dirty="0"/>
              <a:t> </a:t>
            </a:r>
            <a:r>
              <a:rPr lang="pl-PL" dirty="0" err="1"/>
              <a:t>plans</a:t>
            </a:r>
            <a:endParaRPr lang="en-GB" sz="1800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7758DF69-3500-F107-EDA0-4FA6BACD0D2F}"/>
              </a:ext>
            </a:extLst>
          </p:cNvPr>
          <p:cNvSpPr/>
          <p:nvPr/>
        </p:nvSpPr>
        <p:spPr>
          <a:xfrm>
            <a:off x="6769542" y="4025920"/>
            <a:ext cx="2177806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4. </a:t>
            </a:r>
            <a:r>
              <a:rPr lang="pl-PL" sz="1800" dirty="0" err="1"/>
              <a:t>Task</a:t>
            </a:r>
            <a:r>
              <a:rPr lang="pl-PL" sz="1800" dirty="0"/>
              <a:t> </a:t>
            </a:r>
            <a:r>
              <a:rPr lang="pl-PL" sz="1800" dirty="0" err="1"/>
              <a:t>distribution</a:t>
            </a:r>
            <a:endParaRPr lang="en-GB" sz="1800" dirty="0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106DE1C-7761-BB89-01D4-701E3C137E81}"/>
              </a:ext>
            </a:extLst>
          </p:cNvPr>
          <p:cNvSpPr/>
          <p:nvPr/>
        </p:nvSpPr>
        <p:spPr>
          <a:xfrm>
            <a:off x="9808043" y="3361092"/>
            <a:ext cx="1714744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9. Q&amp;A </a:t>
            </a:r>
            <a:r>
              <a:rPr lang="pl-PL" sz="1800" dirty="0" err="1"/>
              <a:t>session</a:t>
            </a:r>
            <a:endParaRPr lang="en-GB" sz="1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3F906A6-76D0-55B8-0D8F-125E0924F7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98" b="50000" l="42320" r="95752">
                        <a14:foregroundMark x1="49946" y1="22774" x2="48150" y2="24936"/>
                        <a14:foregroundMark x1="53268" y1="18776" x2="52008" y2="20293"/>
                        <a14:foregroundMark x1="94851" y1="39301" x2="91993" y2="36327"/>
                        <a14:foregroundMark x1="65196" y1="50408" x2="66830" y2="48163"/>
                        <a14:backgroundMark x1="49837" y1="18163" x2="49673" y2="18367"/>
                        <a14:backgroundMark x1="49673" y1="18980" x2="48856" y2="20612"/>
                        <a14:backgroundMark x1="46405" y1="23878" x2="43301" y2="31224"/>
                        <a14:backgroundMark x1="48203" y1="21224" x2="50980" y2="17143"/>
                        <a14:backgroundMark x1="42810" y1="31429" x2="42810" y2="31429"/>
                        <a14:backgroundMark x1="47549" y1="20816" x2="41013" y2="33673"/>
                        <a14:backgroundMark x1="48203" y1="18776" x2="47549" y2="22041"/>
                        <a14:backgroundMark x1="96242" y1="40408" x2="96732" y2="41224"/>
                        <a14:backgroundMark x1="95588" y1="38980" x2="96242" y2="41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01" b="45086"/>
          <a:stretch/>
        </p:blipFill>
        <p:spPr>
          <a:xfrm flipH="1">
            <a:off x="2491412" y="5245702"/>
            <a:ext cx="635903" cy="44663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2CB3809-657E-CE12-7E07-E4ABBD02B63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98" b="50000" l="42320" r="95752">
                        <a14:foregroundMark x1="49946" y1="22774" x2="48150" y2="24936"/>
                        <a14:foregroundMark x1="53268" y1="18776" x2="52008" y2="20293"/>
                        <a14:foregroundMark x1="94851" y1="39301" x2="91993" y2="36327"/>
                        <a14:foregroundMark x1="65196" y1="50408" x2="66830" y2="48163"/>
                        <a14:backgroundMark x1="49837" y1="18163" x2="49673" y2="18367"/>
                        <a14:backgroundMark x1="49673" y1="18980" x2="48856" y2="20612"/>
                        <a14:backgroundMark x1="46405" y1="23878" x2="43301" y2="31224"/>
                        <a14:backgroundMark x1="48203" y1="21224" x2="50980" y2="17143"/>
                        <a14:backgroundMark x1="42810" y1="31429" x2="42810" y2="31429"/>
                        <a14:backgroundMark x1="47549" y1="20816" x2="41013" y2="33673"/>
                        <a14:backgroundMark x1="48203" y1="18776" x2="47549" y2="22041"/>
                        <a14:backgroundMark x1="96242" y1="40408" x2="96732" y2="41224"/>
                        <a14:backgroundMark x1="95588" y1="38980" x2="96242" y2="41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01" b="45086"/>
          <a:stretch/>
        </p:blipFill>
        <p:spPr>
          <a:xfrm>
            <a:off x="5215562" y="4799064"/>
            <a:ext cx="635903" cy="4466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CAB5FAD-0186-517F-A9BB-819C2E67C9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98" b="50000" l="42320" r="95752">
                        <a14:foregroundMark x1="49946" y1="22774" x2="48150" y2="24936"/>
                        <a14:foregroundMark x1="53268" y1="18776" x2="52008" y2="20293"/>
                        <a14:foregroundMark x1="94851" y1="39301" x2="91993" y2="36327"/>
                        <a14:foregroundMark x1="65196" y1="50408" x2="66830" y2="48163"/>
                        <a14:backgroundMark x1="49837" y1="18163" x2="49673" y2="18367"/>
                        <a14:backgroundMark x1="49673" y1="18980" x2="48856" y2="20612"/>
                        <a14:backgroundMark x1="46405" y1="23878" x2="43301" y2="31224"/>
                        <a14:backgroundMark x1="48203" y1="21224" x2="50980" y2="17143"/>
                        <a14:backgroundMark x1="42810" y1="31429" x2="42810" y2="31429"/>
                        <a14:backgroundMark x1="47549" y1="20816" x2="41013" y2="33673"/>
                        <a14:backgroundMark x1="48203" y1="18776" x2="47549" y2="22041"/>
                        <a14:backgroundMark x1="96242" y1="40408" x2="96732" y2="41224"/>
                        <a14:backgroundMark x1="95588" y1="38980" x2="96242" y2="41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01" b="45086"/>
          <a:stretch/>
        </p:blipFill>
        <p:spPr>
          <a:xfrm>
            <a:off x="6114876" y="4047022"/>
            <a:ext cx="635903" cy="44663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3626D2B-0996-9DF1-4690-D8A00768C7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98" b="50000" l="42320" r="95752">
                        <a14:foregroundMark x1="49946" y1="22774" x2="48150" y2="24936"/>
                        <a14:foregroundMark x1="53268" y1="18776" x2="52008" y2="20293"/>
                        <a14:foregroundMark x1="94851" y1="39301" x2="91993" y2="36327"/>
                        <a14:foregroundMark x1="65196" y1="50408" x2="66830" y2="48163"/>
                        <a14:backgroundMark x1="49837" y1="18163" x2="49673" y2="18367"/>
                        <a14:backgroundMark x1="49673" y1="18980" x2="48856" y2="20612"/>
                        <a14:backgroundMark x1="46405" y1="23878" x2="43301" y2="31224"/>
                        <a14:backgroundMark x1="48203" y1="21224" x2="50980" y2="17143"/>
                        <a14:backgroundMark x1="42810" y1="31429" x2="42810" y2="31429"/>
                        <a14:backgroundMark x1="47549" y1="20816" x2="41013" y2="33673"/>
                        <a14:backgroundMark x1="48203" y1="18776" x2="47549" y2="22041"/>
                        <a14:backgroundMark x1="96242" y1="40408" x2="96732" y2="41224"/>
                        <a14:backgroundMark x1="95588" y1="38980" x2="96242" y2="41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01" b="45086"/>
          <a:stretch/>
        </p:blipFill>
        <p:spPr>
          <a:xfrm flipH="1">
            <a:off x="4051501" y="3588081"/>
            <a:ext cx="635903" cy="446638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DF461D2-137F-7F65-4091-EA257B0431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98" b="50000" l="42320" r="95752">
                        <a14:foregroundMark x1="49946" y1="22774" x2="48150" y2="24936"/>
                        <a14:foregroundMark x1="53268" y1="18776" x2="52008" y2="20293"/>
                        <a14:foregroundMark x1="94851" y1="39301" x2="91993" y2="36327"/>
                        <a14:foregroundMark x1="65196" y1="50408" x2="66830" y2="48163"/>
                        <a14:backgroundMark x1="49837" y1="18163" x2="49673" y2="18367"/>
                        <a14:backgroundMark x1="49673" y1="18980" x2="48856" y2="20612"/>
                        <a14:backgroundMark x1="46405" y1="23878" x2="43301" y2="31224"/>
                        <a14:backgroundMark x1="48203" y1="21224" x2="50980" y2="17143"/>
                        <a14:backgroundMark x1="42810" y1="31429" x2="42810" y2="31429"/>
                        <a14:backgroundMark x1="47549" y1="20816" x2="41013" y2="33673"/>
                        <a14:backgroundMark x1="48203" y1="18776" x2="47549" y2="22041"/>
                        <a14:backgroundMark x1="96242" y1="40408" x2="96732" y2="41224"/>
                        <a14:backgroundMark x1="95588" y1="38980" x2="96242" y2="41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01" b="45086"/>
          <a:stretch/>
        </p:blipFill>
        <p:spPr>
          <a:xfrm flipH="1">
            <a:off x="2809363" y="2830518"/>
            <a:ext cx="635903" cy="44663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348C585-5EE5-2FC7-FFED-9F2E2A7821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98" b="50000" l="42320" r="95752">
                        <a14:foregroundMark x1="49946" y1="22774" x2="48150" y2="24936"/>
                        <a14:foregroundMark x1="53268" y1="18776" x2="52008" y2="20293"/>
                        <a14:foregroundMark x1="94851" y1="39301" x2="91993" y2="36327"/>
                        <a14:foregroundMark x1="65196" y1="50408" x2="66830" y2="48163"/>
                        <a14:backgroundMark x1="49837" y1="18163" x2="49673" y2="18367"/>
                        <a14:backgroundMark x1="49673" y1="18980" x2="48856" y2="20612"/>
                        <a14:backgroundMark x1="46405" y1="23878" x2="43301" y2="31224"/>
                        <a14:backgroundMark x1="48203" y1="21224" x2="50980" y2="17143"/>
                        <a14:backgroundMark x1="42810" y1="31429" x2="42810" y2="31429"/>
                        <a14:backgroundMark x1="47549" y1="20816" x2="41013" y2="33673"/>
                        <a14:backgroundMark x1="48203" y1="18776" x2="47549" y2="22041"/>
                        <a14:backgroundMark x1="96242" y1="40408" x2="96732" y2="41224"/>
                        <a14:backgroundMark x1="95588" y1="38980" x2="96242" y2="41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01" b="45086"/>
          <a:stretch/>
        </p:blipFill>
        <p:spPr>
          <a:xfrm>
            <a:off x="4233019" y="2176213"/>
            <a:ext cx="635903" cy="44663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D8D5F4C-501A-5E3A-0E0C-FE578DE1D29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98" b="50000" l="42320" r="95752">
                        <a14:foregroundMark x1="49946" y1="22774" x2="48150" y2="24936"/>
                        <a14:foregroundMark x1="53268" y1="18776" x2="52008" y2="20293"/>
                        <a14:foregroundMark x1="94851" y1="39301" x2="91993" y2="36327"/>
                        <a14:foregroundMark x1="65196" y1="50408" x2="66830" y2="48163"/>
                        <a14:backgroundMark x1="49837" y1="18163" x2="49673" y2="18367"/>
                        <a14:backgroundMark x1="49673" y1="18980" x2="48856" y2="20612"/>
                        <a14:backgroundMark x1="46405" y1="23878" x2="43301" y2="31224"/>
                        <a14:backgroundMark x1="48203" y1="21224" x2="50980" y2="17143"/>
                        <a14:backgroundMark x1="42810" y1="31429" x2="42810" y2="31429"/>
                        <a14:backgroundMark x1="47549" y1="20816" x2="41013" y2="33673"/>
                        <a14:backgroundMark x1="48203" y1="18776" x2="47549" y2="22041"/>
                        <a14:backgroundMark x1="96242" y1="40408" x2="96732" y2="41224"/>
                        <a14:backgroundMark x1="95588" y1="38980" x2="96242" y2="41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01" b="45086"/>
          <a:stretch/>
        </p:blipFill>
        <p:spPr>
          <a:xfrm>
            <a:off x="9172140" y="3439357"/>
            <a:ext cx="635903" cy="44663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778FD56-C1D0-A6EF-A195-123FD40FB2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906" b="98113" l="4527" r="94239">
                        <a14:foregroundMark x1="23868" y1="64151" x2="13580" y2="80755"/>
                        <a14:foregroundMark x1="13580" y1="80755" x2="39095" y2="95849"/>
                        <a14:foregroundMark x1="49485" y1="95261" x2="72428" y2="93962"/>
                        <a14:foregroundMark x1="39095" y1="95849" x2="45661" y2="95477"/>
                        <a14:foregroundMark x1="72428" y1="93962" x2="84774" y2="87925"/>
                        <a14:foregroundMark x1="21399" y1="84906" x2="4527" y2="83019"/>
                        <a14:foregroundMark x1="94650" y1="83396" x2="94650" y2="83396"/>
                        <a14:foregroundMark x1="48560" y1="59245" x2="37860" y2="42642"/>
                        <a14:foregroundMark x1="37860" y1="42642" x2="36626" y2="21887"/>
                        <a14:foregroundMark x1="36626" y1="21887" x2="58025" y2="37736"/>
                        <a14:foregroundMark x1="58025" y1="37736" x2="51440" y2="55849"/>
                        <a14:foregroundMark x1="51440" y1="55849" x2="47325" y2="58491"/>
                        <a14:foregroundMark x1="48560" y1="64528" x2="37449" y2="20377"/>
                        <a14:foregroundMark x1="49794" y1="11698" x2="42798" y2="9811"/>
                        <a14:foregroundMark x1="51440" y1="9434" x2="57613" y2="15472"/>
                        <a14:foregroundMark x1="63374" y1="20755" x2="41152" y2="6415"/>
                        <a14:foregroundMark x1="41152" y1="6415" x2="31276" y2="29811"/>
                        <a14:foregroundMark x1="31276" y1="29811" x2="36626" y2="48302"/>
                        <a14:foregroundMark x1="36626" y1="48302" x2="36626" y2="48302"/>
                        <a14:foregroundMark x1="59671" y1="50189" x2="64609" y2="26415"/>
                        <a14:foregroundMark x1="64609" y1="26415" x2="54733" y2="7925"/>
                        <a14:foregroundMark x1="54733" y1="7925" x2="50206" y2="6415"/>
                        <a14:foregroundMark x1="45679" y1="5283" x2="65021" y2="20000"/>
                        <a14:foregroundMark x1="65021" y1="20000" x2="65432" y2="23396"/>
                        <a14:foregroundMark x1="22222" y1="97358" x2="22222" y2="97358"/>
                        <a14:foregroundMark x1="74486" y1="98113" x2="74486" y2="98113"/>
                        <a14:foregroundMark x1="44033" y1="20755" x2="55967" y2="20755"/>
                        <a14:backgroundMark x1="49794" y1="95849" x2="49794" y2="95849"/>
                        <a14:backgroundMark x1="47325" y1="95472" x2="49383" y2="95094"/>
                        <a14:backgroundMark x1="50206" y1="96226" x2="46502" y2="96604"/>
                        <a14:backgroundMark x1="45679" y1="95849" x2="45679" y2="95849"/>
                        <a14:backgroundMark x1="44856" y1="96226" x2="44856" y2="96226"/>
                        <a14:backgroundMark x1="51029" y1="95472" x2="51029" y2="95472"/>
                        <a14:backgroundMark x1="52263" y1="96226" x2="52263" y2="96226"/>
                        <a14:backgroundMark x1="50617" y1="95472" x2="50617" y2="95472"/>
                        <a14:backgroundMark x1="44033" y1="96226" x2="44033" y2="96226"/>
                        <a14:backgroundMark x1="74897" y1="98491" x2="74897" y2="9849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26293" y="851101"/>
            <a:ext cx="550263" cy="60008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9DD02D7-AE79-1292-DE49-852CD916906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322" b="90678" l="9639" r="89157">
                        <a14:foregroundMark x1="43373" y1="90678" x2="43373" y2="90678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7061906" y="5339322"/>
            <a:ext cx="462001" cy="656821"/>
          </a:xfrm>
          <a:prstGeom prst="rect">
            <a:avLst/>
          </a:prstGeom>
        </p:spPr>
      </p:pic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CE8AB450-DD35-522C-C0CF-B96A0ECFFB82}"/>
              </a:ext>
            </a:extLst>
          </p:cNvPr>
          <p:cNvSpPr/>
          <p:nvPr/>
        </p:nvSpPr>
        <p:spPr>
          <a:xfrm>
            <a:off x="7007469" y="5883735"/>
            <a:ext cx="1776046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1. </a:t>
            </a:r>
            <a:r>
              <a:rPr lang="en-GB" sz="1800" dirty="0"/>
              <a:t>Project team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1148986-DF28-2469-6D2A-2291895DF12E}"/>
              </a:ext>
            </a:extLst>
          </p:cNvPr>
          <p:cNvSpPr txBox="1"/>
          <p:nvPr/>
        </p:nvSpPr>
        <p:spPr>
          <a:xfrm>
            <a:off x="8627109" y="13554"/>
            <a:ext cx="3535682" cy="1200329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AGENDA</a:t>
            </a:r>
            <a:endParaRPr lang="en-GB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0337172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500"/>
                            </p:stCondLst>
                            <p:childTnLst>
                              <p:par>
                                <p:cTn id="7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500"/>
                            </p:stCondLst>
                            <p:childTnLst>
                              <p:par>
                                <p:cTn id="8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000"/>
                            </p:stCondLst>
                            <p:childTnLst>
                              <p:par>
                                <p:cTn id="9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500"/>
                            </p:stCondLst>
                            <p:childTnLst>
                              <p:par>
                                <p:cTn id="10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8000"/>
                            </p:stCondLst>
                            <p:childTnLst>
                              <p:par>
                                <p:cTn id="10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8500"/>
                            </p:stCondLst>
                            <p:childTnLst>
                              <p:par>
                                <p:cTn id="1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F82C548-D8BD-8065-6B18-EEF0CE8F4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62200"/>
            <a:ext cx="19710401" cy="11087101"/>
          </a:xfrm>
          <a:prstGeom prst="rect">
            <a:avLst/>
          </a:prstGeom>
        </p:spPr>
      </p:pic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4F5AF2E-6622-ECEC-35A6-A8E1E6B636A7}"/>
              </a:ext>
            </a:extLst>
          </p:cNvPr>
          <p:cNvSpPr/>
          <p:nvPr/>
        </p:nvSpPr>
        <p:spPr>
          <a:xfrm>
            <a:off x="9307251" y="1239772"/>
            <a:ext cx="2628900" cy="1266825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800" dirty="0"/>
              <a:t>Marcin</a:t>
            </a:r>
          </a:p>
          <a:p>
            <a:pPr algn="ctr"/>
            <a:r>
              <a:rPr lang="pl-PL" sz="2800" dirty="0"/>
              <a:t>Stodolny</a:t>
            </a:r>
            <a:endParaRPr lang="en-GB" sz="2800" dirty="0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88DAD325-B4D0-A81F-024F-09EABCFB05C9}"/>
              </a:ext>
            </a:extLst>
          </p:cNvPr>
          <p:cNvSpPr/>
          <p:nvPr/>
        </p:nvSpPr>
        <p:spPr>
          <a:xfrm>
            <a:off x="1992540" y="4503966"/>
            <a:ext cx="2628900" cy="1266825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800" dirty="0"/>
              <a:t>Tomek</a:t>
            </a:r>
          </a:p>
          <a:p>
            <a:pPr algn="ctr"/>
            <a:r>
              <a:rPr lang="pl-PL" sz="2800" dirty="0"/>
              <a:t>Citko</a:t>
            </a:r>
            <a:endParaRPr lang="en-GB" sz="28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2A07A970-66D7-9811-E956-4B78EFD9C3F7}"/>
              </a:ext>
            </a:extLst>
          </p:cNvPr>
          <p:cNvSpPr/>
          <p:nvPr/>
        </p:nvSpPr>
        <p:spPr>
          <a:xfrm>
            <a:off x="5777664" y="187513"/>
            <a:ext cx="2628900" cy="1266825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800" dirty="0"/>
              <a:t>Marcin </a:t>
            </a:r>
            <a:r>
              <a:rPr lang="pl-PL" sz="2800" dirty="0" err="1"/>
              <a:t>Szkurłat</a:t>
            </a:r>
            <a:endParaRPr lang="en-GB" sz="28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E5DD748-643B-E351-F619-BD42A00F0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backgroundMark x1="48447" y1="83626" x2="48447" y2="83626"/>
                        <a14:backgroundMark x1="51553" y1="89474" x2="47826" y2="8011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056698">
            <a:off x="4550938" y="4122628"/>
            <a:ext cx="1307686" cy="13889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EF5876D-E1D6-862A-C2E0-163A6F6B2A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45912" y1="45000" x2="42767" y2="41500"/>
                        <a14:backgroundMark x1="23899" y1="39000" x2="23899" y2="39000"/>
                        <a14:backgroundMark x1="61006" y1="67000" x2="61006" y2="67000"/>
                        <a14:backgroundMark x1="59748" y1="35000" x2="64151" y2="68500"/>
                        <a14:backgroundMark x1="64151" y1="68500" x2="69811" y2="77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8303485" y="116207"/>
            <a:ext cx="1514686" cy="190526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B1143C5-8A95-60E2-90AA-F43AE3C99D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backgroundMark x1="45912" y1="45000" x2="42767" y2="41500"/>
                        <a14:backgroundMark x1="23899" y1="39000" x2="23899" y2="39000"/>
                        <a14:backgroundMark x1="61006" y1="67000" x2="61006" y2="67000"/>
                        <a14:backgroundMark x1="16981" y1="50500" x2="29560" y2="15000"/>
                        <a14:backgroundMark x1="29560" y1="15000" x2="27673" y2="39000"/>
                        <a14:backgroundMark x1="35220" y1="30500" x2="49686" y2="24500"/>
                        <a14:backgroundMark x1="52830" y1="29500" x2="45283" y2="280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flipH="1">
            <a:off x="8303485" y="116207"/>
            <a:ext cx="1514686" cy="190526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F92ECB3-66C1-328A-A42A-088E140BB478}"/>
              </a:ext>
            </a:extLst>
          </p:cNvPr>
          <p:cNvSpPr txBox="1"/>
          <p:nvPr/>
        </p:nvSpPr>
        <p:spPr>
          <a:xfrm>
            <a:off x="247753" y="258918"/>
            <a:ext cx="4965699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PROJECT TEAM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02420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1667E-6 -4.81481E-6 L 0.17826 -0.27083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06" y="-13542"/>
                                    </p:animMotion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4.07407E-6 L 0.13581 -0.30509 " pathEditMode="relative" rAng="0" ptsTypes="AA">
                                      <p:cBhvr>
                                        <p:cTn id="3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784" y="-1525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8" grpId="1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018DC42-31B8-59ED-F1AC-B26E2703BA3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1260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F62A1CF-2CCF-AED9-E92B-BA55C64A3C81}"/>
              </a:ext>
            </a:extLst>
          </p:cNvPr>
          <p:cNvSpPr txBox="1"/>
          <p:nvPr/>
        </p:nvSpPr>
        <p:spPr>
          <a:xfrm>
            <a:off x="5109029" y="4874460"/>
            <a:ext cx="7082972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USED TECHNOLOGIES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9" name="Symbol zastępczy zawartości 6">
            <a:extLst>
              <a:ext uri="{FF2B5EF4-FFF2-40B4-BE49-F238E27FC236}">
                <a16:creationId xmlns:a16="http://schemas.microsoft.com/office/drawing/2014/main" id="{8B17EA31-078C-223C-A5C0-80C939EB34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6" b="97407" l="10000" r="90000">
                        <a14:foregroundMark x1="50667" y1="5926" x2="50667" y2="5926"/>
                        <a14:foregroundMark x1="50000" y1="92407" x2="50000" y2="92407"/>
                        <a14:foregroundMark x1="48556" y1="97407" x2="48556" y2="97407"/>
                        <a14:foregroundMark x1="53779" y1="1802" x2="54556" y2="1852"/>
                        <a14:foregroundMark x1="45889" y1="1296" x2="47579" y2="1404"/>
                        <a14:backgroundMark x1="52556" y1="17407" x2="52556" y2="17407"/>
                        <a14:backgroundMark x1="46387" y1="25" x2="46111" y2="0"/>
                        <a14:backgroundMark x1="47889" y1="556" x2="52556" y2="0"/>
                        <a14:backgroundMark x1="48333" y1="556" x2="54444" y2="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17" r="19800"/>
          <a:stretch/>
        </p:blipFill>
        <p:spPr>
          <a:xfrm>
            <a:off x="3324887" y="452732"/>
            <a:ext cx="2737930" cy="2711573"/>
          </a:xfrm>
        </p:spPr>
      </p:pic>
      <p:pic>
        <p:nvPicPr>
          <p:cNvPr id="10" name="Obraz 8">
            <a:extLst>
              <a:ext uri="{FF2B5EF4-FFF2-40B4-BE49-F238E27FC236}">
                <a16:creationId xmlns:a16="http://schemas.microsoft.com/office/drawing/2014/main" id="{D3CB6B2B-1B95-709E-BCEA-D556B983A3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4485" y="2463176"/>
            <a:ext cx="6820990" cy="2850961"/>
          </a:xfrm>
          <a:prstGeom prst="rect">
            <a:avLst/>
          </a:prstGeom>
        </p:spPr>
      </p:pic>
      <p:pic>
        <p:nvPicPr>
          <p:cNvPr id="11" name="Obraz 10">
            <a:extLst>
              <a:ext uri="{FF2B5EF4-FFF2-40B4-BE49-F238E27FC236}">
                <a16:creationId xmlns:a16="http://schemas.microsoft.com/office/drawing/2014/main" id="{449A1417-3509-C88F-681A-7654B193328C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5225" y="4325678"/>
            <a:ext cx="4408311" cy="2479675"/>
          </a:xfrm>
          <a:prstGeom prst="rect">
            <a:avLst/>
          </a:prstGeom>
        </p:spPr>
      </p:pic>
      <p:pic>
        <p:nvPicPr>
          <p:cNvPr id="12" name="Obraz 14">
            <a:extLst>
              <a:ext uri="{FF2B5EF4-FFF2-40B4-BE49-F238E27FC236}">
                <a16:creationId xmlns:a16="http://schemas.microsoft.com/office/drawing/2014/main" id="{214447BE-6B01-7E1D-3B02-0A6B3E4420A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5267" y="692542"/>
            <a:ext cx="2014415" cy="2014415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CA29B66D-F351-5A10-108E-612FAC1CAED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2978901">
            <a:off x="5526167" y="1072002"/>
            <a:ext cx="2970701" cy="84843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0F2C917-CAA8-F5FD-02AF-5EC192BF449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97" y="140431"/>
            <a:ext cx="2711573" cy="271157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F2740E2-5947-E391-5E84-D32451D46D5E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6518" b="96339" l="3049" r="96829">
                        <a14:foregroundMark x1="20854" y1="13125" x2="17073" y2="18839"/>
                        <a14:foregroundMark x1="6951" y1="28750" x2="9390" y2="49286"/>
                        <a14:foregroundMark x1="9390" y1="49286" x2="11220" y2="52054"/>
                        <a14:foregroundMark x1="3780" y1="32411" x2="3049" y2="24643"/>
                        <a14:foregroundMark x1="3049" y1="24643" x2="3171" y2="24107"/>
                        <a14:foregroundMark x1="24268" y1="10357" x2="24512" y2="6518"/>
                        <a14:foregroundMark x1="43293" y1="28571" x2="40000" y2="35357"/>
                        <a14:foregroundMark x1="40000" y1="35357" x2="40122" y2="35804"/>
                        <a14:foregroundMark x1="59878" y1="88661" x2="88171" y2="95268"/>
                        <a14:foregroundMark x1="88171" y1="95268" x2="88415" y2="95268"/>
                        <a14:foregroundMark x1="91951" y1="95893" x2="96829" y2="96339"/>
                        <a14:foregroundMark x1="31220" y1="45089" x2="31220" y2="45089"/>
                        <a14:foregroundMark x1="25122" y1="44911" x2="25122" y2="44911"/>
                        <a14:foregroundMark x1="21707" y1="37232" x2="21707" y2="37232"/>
                        <a14:foregroundMark x1="19878" y1="37232" x2="19878" y2="37232"/>
                        <a14:foregroundMark x1="24268" y1="34464" x2="24268" y2="34464"/>
                        <a14:foregroundMark x1="23415" y1="35982" x2="23415" y2="35982"/>
                        <a14:foregroundMark x1="13780" y1="23571" x2="37927" y2="25446"/>
                        <a14:foregroundMark x1="37927" y1="25446" x2="31707" y2="50357"/>
                        <a14:foregroundMark x1="31707" y1="50357" x2="37195" y2="69911"/>
                        <a14:foregroundMark x1="37195" y1="69911" x2="54634" y2="85804"/>
                        <a14:foregroundMark x1="54634" y1="85804" x2="58049" y2="87411"/>
                        <a14:foregroundMark x1="36341" y1="77232" x2="12927" y2="45804"/>
                        <a14:foregroundMark x1="12927" y1="45804" x2="12317" y2="24018"/>
                        <a14:foregroundMark x1="12317" y1="24018" x2="30366" y2="18661"/>
                        <a14:foregroundMark x1="6585" y1="48214" x2="15000" y2="67589"/>
                        <a14:foregroundMark x1="15000" y1="67589" x2="28780" y2="81607"/>
                        <a14:foregroundMark x1="28780" y1="81607" x2="30976" y2="82054"/>
                        <a14:foregroundMark x1="24390" y1="77768" x2="12439" y2="67054"/>
                        <a14:foregroundMark x1="21098" y1="68036" x2="21098" y2="68036"/>
                        <a14:foregroundMark x1="21098" y1="68036" x2="20366" y2="6223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4737" y="89584"/>
            <a:ext cx="2014415" cy="2751395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D6CDF47-5AAE-9754-F90F-9612ED88052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940" y="3938106"/>
            <a:ext cx="2570039" cy="2570039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3373188D-FA92-5520-B82B-C13C9E6A795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9637594" y="3124294"/>
            <a:ext cx="1397882" cy="160087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D46400CE-1787-2937-0B01-7ADDF0B91DF3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9" y="2687250"/>
            <a:ext cx="1767080" cy="176708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C68FFA-D03B-C835-9E30-BFF2A501F220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2967" y="2620535"/>
            <a:ext cx="2185658" cy="225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9000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500"/>
                            </p:stCondLst>
                            <p:childTnLst>
                              <p:par>
                                <p:cTn id="6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EA1979-B699-2D7E-A5E6-B15C0900D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A79C9DFB-2CC3-14F4-AAB4-238D830419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2671156"/>
              </p:ext>
            </p:extLst>
          </p:nvPr>
        </p:nvGraphicFramePr>
        <p:xfrm>
          <a:off x="296333" y="-186455"/>
          <a:ext cx="11599334" cy="4233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D07E0A99-AB62-7A92-BE0B-1D1ED91FF561}"/>
              </a:ext>
            </a:extLst>
          </p:cNvPr>
          <p:cNvSpPr/>
          <p:nvPr/>
        </p:nvSpPr>
        <p:spPr>
          <a:xfrm>
            <a:off x="296333" y="2574774"/>
            <a:ext cx="2303992" cy="1947326"/>
          </a:xfrm>
          <a:prstGeom prst="roundRect">
            <a:avLst>
              <a:gd name="adj" fmla="val 23788"/>
            </a:avLst>
          </a:prstGeom>
          <a:solidFill>
            <a:srgbClr val="BFC7DA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Merging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previous</a:t>
            </a:r>
            <a:r>
              <a:rPr lang="pl-PL" sz="2000" dirty="0">
                <a:solidFill>
                  <a:schemeClr val="tx1"/>
                </a:solidFill>
              </a:rPr>
              <a:t> sprint</a:t>
            </a: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Adjusting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everything</a:t>
            </a:r>
            <a:r>
              <a:rPr lang="pl-PL" sz="2000" dirty="0">
                <a:solidFill>
                  <a:schemeClr val="tx1"/>
                </a:solidFill>
              </a:rPr>
              <a:t> to  SQL </a:t>
            </a:r>
            <a:r>
              <a:rPr lang="pl-PL" sz="2000" dirty="0" err="1">
                <a:solidFill>
                  <a:schemeClr val="tx1"/>
                </a:solidFill>
              </a:rPr>
              <a:t>database</a:t>
            </a:r>
            <a:endParaRPr lang="pl-PL" sz="2000" dirty="0">
              <a:solidFill>
                <a:schemeClr val="tx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9BA7E6F-6DD5-CFD3-261D-78CAE363654D}"/>
              </a:ext>
            </a:extLst>
          </p:cNvPr>
          <p:cNvSpPr txBox="1"/>
          <p:nvPr/>
        </p:nvSpPr>
        <p:spPr>
          <a:xfrm>
            <a:off x="538691" y="130296"/>
            <a:ext cx="5822949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SPRINT TIMELINE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6169C4A-7E35-A494-0653-E0E94F6AEB7B}"/>
              </a:ext>
            </a:extLst>
          </p:cNvPr>
          <p:cNvSpPr/>
          <p:nvPr/>
        </p:nvSpPr>
        <p:spPr>
          <a:xfrm>
            <a:off x="2600325" y="2574774"/>
            <a:ext cx="2303992" cy="2568726"/>
          </a:xfrm>
          <a:prstGeom prst="roundRect">
            <a:avLst>
              <a:gd name="adj" fmla="val 23788"/>
            </a:avLst>
          </a:prstGeom>
          <a:solidFill>
            <a:srgbClr val="BFC7DA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Adding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comments</a:t>
            </a:r>
            <a:r>
              <a:rPr lang="pl-PL" sz="2000" dirty="0">
                <a:solidFill>
                  <a:schemeClr val="tx1"/>
                </a:solidFill>
              </a:rPr>
              <a:t> to </a:t>
            </a:r>
            <a:r>
              <a:rPr lang="pl-PL" sz="2000" dirty="0" err="1">
                <a:solidFill>
                  <a:schemeClr val="tx1"/>
                </a:solidFill>
              </a:rPr>
              <a:t>questions</a:t>
            </a:r>
            <a:endParaRPr lang="pl-PL" sz="2000" dirty="0">
              <a:solidFill>
                <a:schemeClr val="tx1"/>
              </a:solidFill>
            </a:endParaRP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Searching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questions</a:t>
            </a:r>
            <a:endParaRPr lang="pl-PL" sz="2000" dirty="0">
              <a:solidFill>
                <a:schemeClr val="tx1"/>
              </a:solidFill>
            </a:endParaRP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>
                <a:solidFill>
                  <a:schemeClr val="tx1"/>
                </a:solidFill>
              </a:rPr>
              <a:t>Editing </a:t>
            </a:r>
            <a:r>
              <a:rPr lang="pl-PL" sz="2000" dirty="0" err="1">
                <a:solidFill>
                  <a:schemeClr val="tx1"/>
                </a:solidFill>
              </a:rPr>
              <a:t>answers</a:t>
            </a:r>
            <a:endParaRPr lang="pl-PL" sz="2000" dirty="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5BCEC5F4-EF77-94D8-C1CC-1E04EF3E474F}"/>
              </a:ext>
            </a:extLst>
          </p:cNvPr>
          <p:cNvSpPr/>
          <p:nvPr/>
        </p:nvSpPr>
        <p:spPr>
          <a:xfrm>
            <a:off x="4904317" y="2574773"/>
            <a:ext cx="2303992" cy="3692677"/>
          </a:xfrm>
          <a:prstGeom prst="roundRect">
            <a:avLst>
              <a:gd name="adj" fmla="val 23788"/>
            </a:avLst>
          </a:prstGeom>
          <a:solidFill>
            <a:srgbClr val="BFC7DA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>
                <a:solidFill>
                  <a:schemeClr val="tx1"/>
                </a:solidFill>
              </a:rPr>
              <a:t>Editing </a:t>
            </a:r>
            <a:r>
              <a:rPr lang="pl-PL" sz="2000" dirty="0" err="1">
                <a:solidFill>
                  <a:schemeClr val="tx1"/>
                </a:solidFill>
              </a:rPr>
              <a:t>comments</a:t>
            </a:r>
            <a:endParaRPr lang="pl-PL" sz="2000" dirty="0">
              <a:solidFill>
                <a:schemeClr val="tx1"/>
              </a:solidFill>
            </a:endParaRP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Deleting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comments</a:t>
            </a:r>
            <a:endParaRPr lang="pl-PL" sz="2000" dirty="0">
              <a:solidFill>
                <a:schemeClr val="tx1"/>
              </a:solidFill>
            </a:endParaRP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Searching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questions</a:t>
            </a:r>
            <a:endParaRPr lang="pl-PL" sz="2000" dirty="0">
              <a:solidFill>
                <a:schemeClr val="tx1"/>
              </a:solidFill>
            </a:endParaRP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Displaying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latest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questions</a:t>
            </a:r>
            <a:endParaRPr lang="pl-PL" sz="2000" dirty="0">
              <a:solidFill>
                <a:schemeClr val="tx1"/>
              </a:solidFill>
            </a:endParaRP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Adding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tags</a:t>
            </a:r>
            <a:endParaRPr lang="pl-PL" sz="2000" dirty="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7A70B5C-120C-79E4-B102-01228A31BB54}"/>
              </a:ext>
            </a:extLst>
          </p:cNvPr>
          <p:cNvSpPr/>
          <p:nvPr/>
        </p:nvSpPr>
        <p:spPr>
          <a:xfrm>
            <a:off x="7208309" y="2574773"/>
            <a:ext cx="2303992" cy="2311551"/>
          </a:xfrm>
          <a:prstGeom prst="roundRect">
            <a:avLst>
              <a:gd name="adj" fmla="val 23788"/>
            </a:avLst>
          </a:prstGeom>
          <a:solidFill>
            <a:srgbClr val="BFC7DA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Fancy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search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results</a:t>
            </a:r>
            <a:endParaRPr lang="pl-PL" sz="2000" dirty="0">
              <a:solidFill>
                <a:schemeClr val="tx1"/>
              </a:solidFill>
            </a:endParaRP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Deleting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tags</a:t>
            </a:r>
            <a:endParaRPr lang="pl-PL" sz="2000" dirty="0">
              <a:solidFill>
                <a:schemeClr val="tx1"/>
              </a:solidFill>
            </a:endParaRP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>
                <a:solidFill>
                  <a:schemeClr val="tx1"/>
                </a:solidFill>
              </a:rPr>
              <a:t>Styling </a:t>
            </a:r>
            <a:r>
              <a:rPr lang="pl-PL" sz="2000" dirty="0" err="1">
                <a:solidFill>
                  <a:schemeClr val="tx1"/>
                </a:solidFill>
              </a:rPr>
              <a:t>website</a:t>
            </a:r>
            <a:r>
              <a:rPr lang="pl-PL" sz="2000" dirty="0">
                <a:solidFill>
                  <a:schemeClr val="tx1"/>
                </a:solidFill>
              </a:rPr>
              <a:t> (CSS)</a:t>
            </a: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Cleaning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code</a:t>
            </a:r>
            <a:endParaRPr lang="pl-PL" sz="2000" dirty="0">
              <a:solidFill>
                <a:schemeClr val="tx1"/>
              </a:solidFill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F7B4BDC-787D-027E-E38A-899FE63AEE1A}"/>
              </a:ext>
            </a:extLst>
          </p:cNvPr>
          <p:cNvSpPr/>
          <p:nvPr/>
        </p:nvSpPr>
        <p:spPr>
          <a:xfrm>
            <a:off x="9512301" y="2574773"/>
            <a:ext cx="2303992" cy="1187601"/>
          </a:xfrm>
          <a:prstGeom prst="roundRect">
            <a:avLst>
              <a:gd name="adj" fmla="val 23788"/>
            </a:avLst>
          </a:prstGeom>
          <a:solidFill>
            <a:srgbClr val="BFC7DA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Code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cleaning</a:t>
            </a:r>
            <a:endParaRPr lang="pl-PL" sz="2000" dirty="0">
              <a:solidFill>
                <a:schemeClr val="tx1"/>
              </a:solidFill>
            </a:endParaRPr>
          </a:p>
          <a:p>
            <a:pPr marL="342900" indent="-342900">
              <a:buFont typeface="Wingdings 3" panose="05040102010807070707" pitchFamily="18" charset="2"/>
              <a:buChar char="["/>
            </a:pPr>
            <a:r>
              <a:rPr lang="pl-PL" sz="2000" dirty="0" err="1">
                <a:solidFill>
                  <a:schemeClr val="tx1"/>
                </a:solidFill>
              </a:rPr>
              <a:t>Final</a:t>
            </a:r>
            <a:r>
              <a:rPr lang="pl-PL" sz="2000" dirty="0">
                <a:solidFill>
                  <a:schemeClr val="tx1"/>
                </a:solidFill>
              </a:rPr>
              <a:t> </a:t>
            </a:r>
            <a:r>
              <a:rPr lang="pl-PL" sz="2000" dirty="0" err="1">
                <a:solidFill>
                  <a:schemeClr val="tx1"/>
                </a:solidFill>
              </a:rPr>
              <a:t>presentation</a:t>
            </a:r>
            <a:endParaRPr lang="pl-PL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80440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957A178-01B2-4F3F-B02F-E2EB9845A9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>
                                            <p:graphicEl>
                                              <a:dgm id="{7957A178-01B2-4F3F-B02F-E2EB9845A9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>
                                            <p:graphicEl>
                                              <a:dgm id="{7957A178-01B2-4F3F-B02F-E2EB9845A9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41198E6F-079B-4D03-B0BD-38E437FE81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>
                                            <p:graphicEl>
                                              <a:dgm id="{41198E6F-079B-4D03-B0BD-38E437FE81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>
                                            <p:graphicEl>
                                              <a:dgm id="{41198E6F-079B-4D03-B0BD-38E437FE819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81FBBD3-631C-4A81-BBE2-B9F22449CE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>
                                            <p:graphicEl>
                                              <a:dgm id="{781FBBD3-631C-4A81-BBE2-B9F22449CE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>
                                            <p:graphicEl>
                                              <a:dgm id="{781FBBD3-631C-4A81-BBE2-B9F22449CE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1CDAFF8-0598-4861-B3F6-3376F15A24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">
                                            <p:graphicEl>
                                              <a:dgm id="{D1CDAFF8-0598-4861-B3F6-3376F15A24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">
                                            <p:graphicEl>
                                              <a:dgm id="{D1CDAFF8-0598-4861-B3F6-3376F15A24A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99A8CF57-1000-4BD7-AFCD-A8FB4164C4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">
                                            <p:graphicEl>
                                              <a:dgm id="{99A8CF57-1000-4BD7-AFCD-A8FB4164C4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>
                                            <p:graphicEl>
                                              <a:dgm id="{99A8CF57-1000-4BD7-AFCD-A8FB4164C4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lvlOne"/>
        </p:bldSub>
      </p:bldGraphic>
      <p:bldP spid="11" grpId="0" animBg="1"/>
      <p:bldP spid="4" grpId="0" animBg="1"/>
      <p:bldP spid="5" grpId="0" animBg="1"/>
      <p:bldP spid="6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88267FE-D6E1-6FB7-DE79-955F931193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4655EA4-78CA-DDA8-0ED3-03371F155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2490" y="-633758"/>
            <a:ext cx="6447560" cy="6577891"/>
          </a:xfrm>
          <a:prstGeom prst="roundRect">
            <a:avLst>
              <a:gd name="adj" fmla="val 0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7396C2-0C31-A0BB-E2CC-A789284220F4}"/>
              </a:ext>
            </a:extLst>
          </p:cNvPr>
          <p:cNvSpPr txBox="1"/>
          <p:nvPr/>
        </p:nvSpPr>
        <p:spPr>
          <a:xfrm>
            <a:off x="132591" y="112849"/>
            <a:ext cx="6496810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TASK DISTRIBUTION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BBB2646-0D9A-48D2-2B4B-C25FA60DAD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79043" y="1128512"/>
            <a:ext cx="4458853" cy="12734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9512188-9843-E082-4D74-D172418740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877" b="97178" l="9600" r="97067">
                        <a14:foregroundMark x1="9867" y1="55908" x2="9733" y2="53792"/>
                        <a14:foregroundMark x1="47467" y1="86596" x2="49733" y2="78836"/>
                        <a14:foregroundMark x1="59067" y1="91005" x2="59867" y2="74250"/>
                        <a14:foregroundMark x1="59867" y1="74250" x2="58000" y2="69841"/>
                        <a14:foregroundMark x1="56667" y1="71252" x2="75600" y2="71076"/>
                        <a14:foregroundMark x1="75600" y1="71076" x2="86533" y2="65256"/>
                        <a14:foregroundMark x1="86533" y1="65256" x2="77867" y2="55026"/>
                        <a14:foregroundMark x1="58667" y1="93122" x2="70800" y2="88183"/>
                        <a14:foregroundMark x1="70800" y1="88183" x2="70533" y2="95414"/>
                        <a14:foregroundMark x1="66800" y1="87654" x2="77200" y2="84832"/>
                        <a14:foregroundMark x1="77200" y1="84832" x2="75733" y2="95062"/>
                        <a14:foregroundMark x1="75733" y1="95062" x2="75600" y2="95062"/>
                        <a14:foregroundMark x1="89333" y1="91711" x2="86000" y2="79189"/>
                        <a14:foregroundMark x1="86000" y1="79189" x2="87467" y2="64903"/>
                        <a14:foregroundMark x1="87467" y1="64903" x2="84667" y2="59083"/>
                        <a14:foregroundMark x1="88933" y1="67372" x2="95200" y2="79541"/>
                        <a14:foregroundMark x1="95200" y1="79541" x2="97067" y2="93122"/>
                        <a14:foregroundMark x1="97067" y1="93122" x2="94667" y2="95767"/>
                        <a14:foregroundMark x1="66267" y1="98765" x2="86000" y2="95944"/>
                        <a14:foregroundMark x1="86000" y1="95944" x2="95600" y2="97178"/>
                        <a14:backgroundMark x1="9333" y1="64021" x2="39067" y2="82716"/>
                        <a14:backgroundMark x1="16533" y1="63316" x2="20400" y2="6490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9699">
            <a:off x="-195627" y="1938210"/>
            <a:ext cx="3171825" cy="23979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1EFBFC0-BFF6-4811-841B-CA5378A48D2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807668" y="3252575"/>
            <a:ext cx="5363323" cy="287695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65406" lon="20400668" rev="538122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30923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2631EF-6790-41EA-4D95-2855C66CE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523CF3-FB2C-FFDC-19CB-9D9B9ED9AF9A}"/>
              </a:ext>
            </a:extLst>
          </p:cNvPr>
          <p:cNvSpPr txBox="1"/>
          <p:nvPr/>
        </p:nvSpPr>
        <p:spPr>
          <a:xfrm>
            <a:off x="454214" y="317225"/>
            <a:ext cx="6943822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Web </a:t>
            </a:r>
            <a:r>
              <a:rPr lang="pl-PL" sz="60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app</a:t>
            </a:r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  <a:r>
              <a:rPr lang="pl-PL" sz="6000" b="1" dirty="0" err="1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features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E217A7E-D358-802A-26B8-F621881161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45" b="97238" l="5993" r="89555">
                        <a14:foregroundMark x1="56678" y1="91436" x2="44863" y2="76243"/>
                        <a14:foregroundMark x1="44863" y1="76243" x2="34247" y2="49724"/>
                        <a14:foregroundMark x1="34247" y1="49724" x2="37158" y2="38122"/>
                        <a14:foregroundMark x1="37158" y1="38122" x2="42295" y2="33425"/>
                        <a14:foregroundMark x1="59247" y1="92541" x2="44178" y2="98343"/>
                        <a14:foregroundMark x1="44178" y1="98343" x2="32705" y2="97790"/>
                        <a14:foregroundMark x1="32705" y1="97790" x2="24658" y2="92818"/>
                        <a14:foregroundMark x1="24658" y1="92818" x2="10959" y2="50829"/>
                        <a14:foregroundMark x1="10959" y1="50829" x2="16952" y2="46133"/>
                        <a14:foregroundMark x1="16952" y1="46133" x2="19178" y2="45856"/>
                        <a14:foregroundMark x1="31849" y1="9945" x2="27740" y2="15746"/>
                        <a14:foregroundMark x1="9932" y1="59392" x2="6164" y2="50000"/>
                        <a14:foregroundMark x1="6164" y1="50000" x2="6336" y2="49448"/>
                        <a14:foregroundMark x1="61301" y1="98066" x2="30993" y2="99448"/>
                        <a14:foregroundMark x1="30993" y1="99448" x2="22089" y2="97238"/>
                        <a14:foregroundMark x1="22089" y1="97238" x2="21233" y2="961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403091" y="2971799"/>
            <a:ext cx="6821986" cy="422869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9D3A58-EF85-F760-2327-23C5B5783E3F}"/>
              </a:ext>
            </a:extLst>
          </p:cNvPr>
          <p:cNvSpPr txBox="1"/>
          <p:nvPr/>
        </p:nvSpPr>
        <p:spPr>
          <a:xfrm>
            <a:off x="8176361" y="2679411"/>
            <a:ext cx="3561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200" b="1" dirty="0"/>
              <a:t>WWW.ASKMATE.CC</a:t>
            </a:r>
            <a:endParaRPr lang="en-GB" sz="32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6016D8-FAE0-F284-0B8D-2515C6193A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1628" y="474786"/>
            <a:ext cx="3280456" cy="193356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B71C5FA-332E-C4B1-1592-9EEAAFD6D1CC}"/>
              </a:ext>
            </a:extLst>
          </p:cNvPr>
          <p:cNvSpPr txBox="1"/>
          <p:nvPr/>
        </p:nvSpPr>
        <p:spPr>
          <a:xfrm>
            <a:off x="454215" y="1479082"/>
            <a:ext cx="6943822" cy="507831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Anyone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questions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Anyone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answer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Each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question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and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each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answer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can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be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upvoted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or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downvoted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Each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contribution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expands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of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wisdom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Each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vote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helps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others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to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the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best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answer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Adding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images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595980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00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501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1001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1501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001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1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3001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501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2631EF-6790-41EA-4D95-2855C66CE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523CF3-FB2C-FFDC-19CB-9D9B9ED9AF9A}"/>
              </a:ext>
            </a:extLst>
          </p:cNvPr>
          <p:cNvSpPr txBox="1"/>
          <p:nvPr/>
        </p:nvSpPr>
        <p:spPr>
          <a:xfrm>
            <a:off x="627890" y="339995"/>
            <a:ext cx="8269925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NEW FEATURES (Sprint II)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C15905-A8AB-AAEF-20F7-685E8ACD8B46}"/>
              </a:ext>
            </a:extLst>
          </p:cNvPr>
          <p:cNvSpPr txBox="1"/>
          <p:nvPr/>
        </p:nvSpPr>
        <p:spPr>
          <a:xfrm>
            <a:off x="627890" y="1549190"/>
            <a:ext cx="6649209" cy="4524315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SQL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database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implemented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(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impoved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scalability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and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flexibility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Search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function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Added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comments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Added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tags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More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editing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and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deleting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options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7BE87F-F782-C925-49CB-3577AAE54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525" y="1900797"/>
            <a:ext cx="4070770" cy="364565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8190E7-66A4-D78D-8E92-72273680A957}"/>
              </a:ext>
            </a:extLst>
          </p:cNvPr>
          <p:cNvSpPr txBox="1"/>
          <p:nvPr/>
        </p:nvSpPr>
        <p:spPr>
          <a:xfrm>
            <a:off x="7629525" y="3272738"/>
            <a:ext cx="1863011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3200" b="1" dirty="0" err="1">
                <a:solidFill>
                  <a:schemeClr val="bg1"/>
                </a:solidFill>
              </a:rPr>
              <a:t>Only</a:t>
            </a:r>
            <a:r>
              <a:rPr lang="pl-PL" sz="3200" b="1" dirty="0">
                <a:solidFill>
                  <a:schemeClr val="bg1"/>
                </a:solidFill>
              </a:rPr>
              <a:t> SQL </a:t>
            </a:r>
          </a:p>
          <a:p>
            <a:r>
              <a:rPr lang="pl-PL" sz="3200" b="1" dirty="0">
                <a:solidFill>
                  <a:schemeClr val="bg1"/>
                </a:solidFill>
              </a:rPr>
              <a:t>my </a:t>
            </a:r>
            <a:r>
              <a:rPr lang="pl-PL" sz="3200" b="1" dirty="0" err="1">
                <a:solidFill>
                  <a:schemeClr val="bg1"/>
                </a:solidFill>
              </a:rPr>
              <a:t>fren</a:t>
            </a:r>
            <a:endParaRPr lang="en-GB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9587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1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5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12631EF-6790-41EA-4D95-2855C66CE6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523CF3-FB2C-FFDC-19CB-9D9B9ED9AF9A}"/>
              </a:ext>
            </a:extLst>
          </p:cNvPr>
          <p:cNvSpPr txBox="1"/>
          <p:nvPr/>
        </p:nvSpPr>
        <p:spPr>
          <a:xfrm>
            <a:off x="627890" y="375375"/>
            <a:ext cx="2255769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DEMO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6016D8-FAE0-F284-0B8D-2515C6193A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0619" y="1626576"/>
            <a:ext cx="8070762" cy="4757052"/>
          </a:xfrm>
          <a:prstGeom prst="roundRect">
            <a:avLst>
              <a:gd name="adj" fmla="val 28282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8F16B05-146E-CFAA-08EC-1E5B95350618}"/>
              </a:ext>
            </a:extLst>
          </p:cNvPr>
          <p:cNvSpPr/>
          <p:nvPr/>
        </p:nvSpPr>
        <p:spPr>
          <a:xfrm rot="20468717">
            <a:off x="7719116" y="5237189"/>
            <a:ext cx="224016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l-PL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ENJOY!</a:t>
            </a:r>
            <a:endParaRPr lang="en-GB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98702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1334</Words>
  <Application>Microsoft Office PowerPoint</Application>
  <PresentationFormat>Widescreen</PresentationFormat>
  <Paragraphs>146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Consolas</vt:lpstr>
      <vt:lpstr>Gill Sans Ultra Bold</vt:lpstr>
      <vt:lpstr>Wingdings 3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Tomek</dc:creator>
  <cp:lastModifiedBy>Tomek</cp:lastModifiedBy>
  <cp:revision>23</cp:revision>
  <dcterms:created xsi:type="dcterms:W3CDTF">2022-11-17T09:24:00Z</dcterms:created>
  <dcterms:modified xsi:type="dcterms:W3CDTF">2022-12-02T08:41:08Z</dcterms:modified>
</cp:coreProperties>
</file>

<file path=docProps/thumbnail.jpeg>
</file>